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3241208-5AC7-4AD7-B7AD-77A325FEF6CD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8" autoAdjust="0"/>
    <p:restoredTop sz="94651" autoAdjust="0"/>
  </p:normalViewPr>
  <p:slideViewPr>
    <p:cSldViewPr snapToGrid="0">
      <p:cViewPr varScale="1">
        <p:scale>
          <a:sx n="132" d="100"/>
          <a:sy n="132" d="100"/>
        </p:scale>
        <p:origin x="219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5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2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6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2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4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2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4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0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5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8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86D00-A635-4206-AD62-B5944B88D5A6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E9470-EA84-43D4-8339-B33E8FD98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3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057941"/>
          </a:xfrm>
          <a:prstGeom prst="rect">
            <a:avLst/>
          </a:prstGeom>
        </p:spPr>
      </p:pic>
      <p:sp>
        <p:nvSpPr>
          <p:cNvPr id="12" name="Isosceles Triangle 11"/>
          <p:cNvSpPr/>
          <p:nvPr/>
        </p:nvSpPr>
        <p:spPr>
          <a:xfrm rot="5400000">
            <a:off x="6060342" y="454316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10800000">
            <a:off x="6548801" y="478707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6223000" y="523240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6546850" y="502285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721350" y="523240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5219700" y="523240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4718050" y="523240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16200000">
            <a:off x="4937127" y="510222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 rot="16200000">
            <a:off x="5435601" y="5111751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 rot="16200000">
            <a:off x="5934075" y="5111751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 rot="16200000">
            <a:off x="3554947" y="497205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 rot="5400000">
            <a:off x="3077743" y="501221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 rot="10800000">
            <a:off x="2419349" y="3663677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 rot="5400000">
            <a:off x="2153974" y="381675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 rot="5400000">
            <a:off x="2153974" y="4074811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 rot="5400000">
            <a:off x="9679836" y="472976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 rot="16200000">
            <a:off x="2949087" y="371515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18401" y="5124944"/>
            <a:ext cx="47569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71 / 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62216" y="5037694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70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96939" y="511975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24379" y="5181311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13364" y="511975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32002" y="518130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29782" y="511975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30848" y="518130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387838" y="4926334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81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80115" y="4961502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39" name="Isosceles Triangle 38"/>
          <p:cNvSpPr/>
          <p:nvPr/>
        </p:nvSpPr>
        <p:spPr>
          <a:xfrm>
            <a:off x="5647591" y="323043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>
            <a:off x="3769459" y="327904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 rot="5400000">
            <a:off x="4261825" y="336085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 rot="5400000">
            <a:off x="3948233" y="311076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4165845" y="3184747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 rot="10800000">
            <a:off x="7074679" y="492633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 rot="10800000">
            <a:off x="5642220" y="450166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 rot="10800000">
            <a:off x="9273495" y="461910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 rot="16200000">
            <a:off x="4991983" y="460153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 rot="16200000">
            <a:off x="5138517" y="353649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 rot="16200000">
            <a:off x="6503375" y="454582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2784102" y="3610419"/>
            <a:ext cx="349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86 87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42659" y="360493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62786" y="376281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165722" y="4020724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609686" y="332373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106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64148" y="3244072"/>
            <a:ext cx="349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105 54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35195" y="313270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53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45047" y="3132706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52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996841" y="3396472"/>
            <a:ext cx="349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110 </a:t>
            </a:r>
          </a:p>
          <a:p>
            <a:pPr algn="ctr"/>
            <a:endParaRPr lang="en-US" sz="400" b="1" dirty="0">
              <a:solidFill>
                <a:srgbClr val="FF0000"/>
              </a:solidFill>
            </a:endParaRPr>
          </a:p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109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59" name="Isosceles Triangle 58"/>
          <p:cNvSpPr/>
          <p:nvPr/>
        </p:nvSpPr>
        <p:spPr>
          <a:xfrm>
            <a:off x="6248402" y="322458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5567449" y="3255090"/>
            <a:ext cx="37932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168267" y="3255090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62" name="Isosceles Triangle 61"/>
          <p:cNvSpPr/>
          <p:nvPr/>
        </p:nvSpPr>
        <p:spPr>
          <a:xfrm>
            <a:off x="5619257" y="484104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Isosceles Triangle 62"/>
          <p:cNvSpPr/>
          <p:nvPr/>
        </p:nvSpPr>
        <p:spPr>
          <a:xfrm>
            <a:off x="4972295" y="485013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Isosceles Triangle 63"/>
          <p:cNvSpPr/>
          <p:nvPr/>
        </p:nvSpPr>
        <p:spPr>
          <a:xfrm>
            <a:off x="7094597" y="506095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7077953" y="4869772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68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110862" y="5020775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85456" y="4718253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80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530231" y="471239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79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69" name="Isosceles Triangle 68"/>
          <p:cNvSpPr/>
          <p:nvPr/>
        </p:nvSpPr>
        <p:spPr>
          <a:xfrm>
            <a:off x="9859593" y="483235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/>
          <p:cNvSpPr/>
          <p:nvPr/>
        </p:nvSpPr>
        <p:spPr>
          <a:xfrm>
            <a:off x="10926385" y="527489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Isosceles Triangle 70"/>
          <p:cNvSpPr/>
          <p:nvPr/>
        </p:nvSpPr>
        <p:spPr>
          <a:xfrm>
            <a:off x="10164394" y="528661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>
          <a:xfrm rot="10800000">
            <a:off x="5152781" y="4513391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Isosceles Triangle 72"/>
          <p:cNvSpPr/>
          <p:nvPr/>
        </p:nvSpPr>
        <p:spPr>
          <a:xfrm rot="10800000">
            <a:off x="4678000" y="451338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4598241" y="452775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59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014416" y="4521897"/>
            <a:ext cx="44651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61/3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550740" y="4521901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77" name="Isosceles Triangle 76"/>
          <p:cNvSpPr/>
          <p:nvPr/>
        </p:nvSpPr>
        <p:spPr>
          <a:xfrm rot="16200000">
            <a:off x="5960939" y="461152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/>
          <p:cNvSpPr/>
          <p:nvPr/>
        </p:nvSpPr>
        <p:spPr>
          <a:xfrm rot="16200000">
            <a:off x="5472073" y="461274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4882521" y="4477941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60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369032" y="448966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820683" y="4504652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82" name="Isosceles Triangle 81"/>
          <p:cNvSpPr/>
          <p:nvPr/>
        </p:nvSpPr>
        <p:spPr>
          <a:xfrm rot="5400000">
            <a:off x="4584464" y="381675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Isosceles Triangle 82"/>
          <p:cNvSpPr/>
          <p:nvPr/>
        </p:nvSpPr>
        <p:spPr>
          <a:xfrm rot="5400000">
            <a:off x="8412238" y="447528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/>
          <p:cNvSpPr/>
          <p:nvPr/>
        </p:nvSpPr>
        <p:spPr>
          <a:xfrm rot="5400000">
            <a:off x="9043826" y="473319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Isosceles Triangle 85"/>
          <p:cNvSpPr/>
          <p:nvPr/>
        </p:nvSpPr>
        <p:spPr>
          <a:xfrm rot="10800000">
            <a:off x="8622812" y="4390737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 rot="16200000">
            <a:off x="8947117" y="4725097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Isosceles Triangle 87"/>
          <p:cNvSpPr/>
          <p:nvPr/>
        </p:nvSpPr>
        <p:spPr>
          <a:xfrm rot="16200000">
            <a:off x="9583127" y="472587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Isosceles Triangle 88"/>
          <p:cNvSpPr/>
          <p:nvPr/>
        </p:nvSpPr>
        <p:spPr>
          <a:xfrm>
            <a:off x="6350002" y="4163711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>
            <a:off x="6007616" y="297155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Isosceles Triangle 90"/>
          <p:cNvSpPr/>
          <p:nvPr/>
        </p:nvSpPr>
        <p:spPr>
          <a:xfrm>
            <a:off x="8695984" y="428484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990667" y="4366910"/>
            <a:ext cx="4667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65/124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338251" y="4488939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774414" y="4671266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8404185" y="441335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542302" y="446415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8556811" y="4135601"/>
            <a:ext cx="41179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Tx-02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8972050" y="4751562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9106323" y="4562927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0078999" y="5149400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20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0846535" y="5147123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9359308" y="4767690"/>
            <a:ext cx="45635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Tx-01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9611390" y="4559603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9889817" y="4779505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5" name="Isosceles Triangle 104"/>
          <p:cNvSpPr/>
          <p:nvPr/>
        </p:nvSpPr>
        <p:spPr>
          <a:xfrm rot="16200000">
            <a:off x="6752155" y="484505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6579448" y="4794443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67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432910" y="4647913"/>
            <a:ext cx="4198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4/66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09" name="Isosceles Triangle 108"/>
          <p:cNvSpPr/>
          <p:nvPr/>
        </p:nvSpPr>
        <p:spPr>
          <a:xfrm rot="5400000">
            <a:off x="5247542" y="405888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Isosceles Triangle 109"/>
          <p:cNvSpPr/>
          <p:nvPr/>
        </p:nvSpPr>
        <p:spPr>
          <a:xfrm rot="10800000">
            <a:off x="6381222" y="382474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/>
          <p:cNvSpPr/>
          <p:nvPr/>
        </p:nvSpPr>
        <p:spPr>
          <a:xfrm rot="16200000">
            <a:off x="5660883" y="408988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/>
          <p:cNvSpPr/>
          <p:nvPr/>
        </p:nvSpPr>
        <p:spPr>
          <a:xfrm rot="16200000">
            <a:off x="6156442" y="393524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5800172" y="3015824"/>
            <a:ext cx="57119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93/45/88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14" name="Isosceles Triangle 113"/>
          <p:cNvSpPr/>
          <p:nvPr/>
        </p:nvSpPr>
        <p:spPr>
          <a:xfrm rot="10800000">
            <a:off x="5941341" y="3815977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/>
          <p:cNvSpPr/>
          <p:nvPr/>
        </p:nvSpPr>
        <p:spPr>
          <a:xfrm rot="10800000">
            <a:off x="6410570" y="401842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6201680" y="376902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51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6432023" y="3953298"/>
            <a:ext cx="3498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97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195819" y="4202785"/>
            <a:ext cx="4667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50/6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0" name="Isosceles Triangle 119"/>
          <p:cNvSpPr/>
          <p:nvPr/>
        </p:nvSpPr>
        <p:spPr>
          <a:xfrm>
            <a:off x="4895241" y="417878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/>
          <p:cNvSpPr/>
          <p:nvPr/>
        </p:nvSpPr>
        <p:spPr>
          <a:xfrm>
            <a:off x="5952879" y="417878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5883978" y="4210516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010002" y="3896925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869323" y="3685912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5509730" y="3953321"/>
            <a:ext cx="349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48 </a:t>
            </a:r>
          </a:p>
          <a:p>
            <a:pPr algn="ctr"/>
            <a:endParaRPr lang="en-US" sz="400" b="1" dirty="0">
              <a:solidFill>
                <a:srgbClr val="FF0000"/>
              </a:solidFill>
            </a:endParaRPr>
          </a:p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5143383" y="3912291"/>
            <a:ext cx="349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49 </a:t>
            </a:r>
          </a:p>
          <a:p>
            <a:pPr algn="ctr"/>
            <a:endParaRPr lang="en-US" sz="400" b="1" dirty="0">
              <a:solidFill>
                <a:srgbClr val="FF0000"/>
              </a:solidFill>
            </a:endParaRPr>
          </a:p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47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4721644" y="4205711"/>
            <a:ext cx="57119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96/58/6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28" name="Isosceles Triangle 127"/>
          <p:cNvSpPr/>
          <p:nvPr/>
        </p:nvSpPr>
        <p:spPr>
          <a:xfrm rot="16200000">
            <a:off x="9494891" y="244792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/>
          <p:cNvSpPr/>
          <p:nvPr/>
        </p:nvSpPr>
        <p:spPr>
          <a:xfrm rot="16200000">
            <a:off x="5154798" y="404135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Isosceles Triangle 129"/>
          <p:cNvSpPr/>
          <p:nvPr/>
        </p:nvSpPr>
        <p:spPr>
          <a:xfrm rot="10800000">
            <a:off x="6107733" y="236513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Isosceles Triangle 130"/>
          <p:cNvSpPr/>
          <p:nvPr/>
        </p:nvSpPr>
        <p:spPr>
          <a:xfrm rot="10800000">
            <a:off x="10827485" y="4521897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/>
          <p:cNvSpPr/>
          <p:nvPr/>
        </p:nvSpPr>
        <p:spPr>
          <a:xfrm>
            <a:off x="9144786" y="264523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/>
          <p:cNvSpPr/>
          <p:nvPr/>
        </p:nvSpPr>
        <p:spPr>
          <a:xfrm>
            <a:off x="9793891" y="346270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Isosceles Triangle 133"/>
          <p:cNvSpPr/>
          <p:nvPr/>
        </p:nvSpPr>
        <p:spPr>
          <a:xfrm rot="5400000">
            <a:off x="9055523" y="399054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/>
          <p:cNvSpPr/>
          <p:nvPr/>
        </p:nvSpPr>
        <p:spPr>
          <a:xfrm rot="5400000">
            <a:off x="4592347" y="400987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/>
          <p:cNvSpPr/>
          <p:nvPr/>
        </p:nvSpPr>
        <p:spPr>
          <a:xfrm>
            <a:off x="8892105" y="318794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/>
          <p:cNvSpPr/>
          <p:nvPr/>
        </p:nvSpPr>
        <p:spPr>
          <a:xfrm>
            <a:off x="8374138" y="319185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4530852" y="3888851"/>
            <a:ext cx="349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56 </a:t>
            </a:r>
          </a:p>
          <a:p>
            <a:pPr algn="ctr"/>
            <a:r>
              <a:rPr lang="en-US" sz="7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5008564" y="3926948"/>
            <a:ext cx="3498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57 </a:t>
            </a:r>
          </a:p>
          <a:p>
            <a:pPr algn="ctr"/>
            <a:r>
              <a:rPr lang="en-US" sz="700" b="1" dirty="0" smtClean="0">
                <a:solidFill>
                  <a:srgbClr val="FF0000"/>
                </a:solidFill>
              </a:rPr>
              <a:t>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597371" y="3767976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55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41" name="Isosceles Triangle 140"/>
          <p:cNvSpPr/>
          <p:nvPr/>
        </p:nvSpPr>
        <p:spPr>
          <a:xfrm rot="5400000">
            <a:off x="9058051" y="420468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TextBox 141"/>
          <p:cNvSpPr txBox="1"/>
          <p:nvPr/>
        </p:nvSpPr>
        <p:spPr>
          <a:xfrm>
            <a:off x="8883304" y="4146810"/>
            <a:ext cx="27338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21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8876233" y="3935714"/>
            <a:ext cx="39726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44" name="Isosceles Triangle 143"/>
          <p:cNvSpPr/>
          <p:nvPr/>
        </p:nvSpPr>
        <p:spPr>
          <a:xfrm rot="5400000">
            <a:off x="9464118" y="363052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Isosceles Triangle 144"/>
          <p:cNvSpPr/>
          <p:nvPr/>
        </p:nvSpPr>
        <p:spPr>
          <a:xfrm rot="5400000">
            <a:off x="9583127" y="406284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9583791" y="4021079"/>
            <a:ext cx="57119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22/90/91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10599066" y="4453794"/>
            <a:ext cx="30339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FF0000"/>
                </a:solidFill>
              </a:rPr>
              <a:t>9</a:t>
            </a:r>
            <a:r>
              <a:rPr lang="en-US" sz="700" b="1" dirty="0" smtClean="0">
                <a:solidFill>
                  <a:srgbClr val="FF0000"/>
                </a:solidFill>
              </a:rPr>
              <a:t>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426133" y="2986516"/>
            <a:ext cx="57119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29/89/92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817682" y="3214062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27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8293071" y="3216998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52" name="Isosceles Triangle 151"/>
          <p:cNvSpPr/>
          <p:nvPr/>
        </p:nvSpPr>
        <p:spPr>
          <a:xfrm rot="5400000">
            <a:off x="9464118" y="340917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Isosceles Triangle 152"/>
          <p:cNvSpPr/>
          <p:nvPr/>
        </p:nvSpPr>
        <p:spPr>
          <a:xfrm rot="5400000">
            <a:off x="8935149" y="237870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/>
          <p:cNvSpPr txBox="1"/>
          <p:nvPr/>
        </p:nvSpPr>
        <p:spPr>
          <a:xfrm>
            <a:off x="9488833" y="3348878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26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9482966" y="3580406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9814139" y="3419214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25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59" name="Isosceles Triangle 158"/>
          <p:cNvSpPr/>
          <p:nvPr/>
        </p:nvSpPr>
        <p:spPr>
          <a:xfrm rot="5400000">
            <a:off x="8938325" y="249872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TextBox 159"/>
          <p:cNvSpPr txBox="1"/>
          <p:nvPr/>
        </p:nvSpPr>
        <p:spPr>
          <a:xfrm>
            <a:off x="8949561" y="2334834"/>
            <a:ext cx="2891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</a:p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9327626" y="2387582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9022833" y="2680659"/>
            <a:ext cx="3258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108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63" name="Isosceles Triangle 162"/>
          <p:cNvSpPr/>
          <p:nvPr/>
        </p:nvSpPr>
        <p:spPr>
          <a:xfrm rot="5400000">
            <a:off x="9147228" y="1843311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Isosceles Triangle 163"/>
          <p:cNvSpPr/>
          <p:nvPr/>
        </p:nvSpPr>
        <p:spPr>
          <a:xfrm rot="5400000">
            <a:off x="9616778" y="243522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Isosceles Triangle 164"/>
          <p:cNvSpPr/>
          <p:nvPr/>
        </p:nvSpPr>
        <p:spPr>
          <a:xfrm rot="10800000">
            <a:off x="8668238" y="2359853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Isosceles Triangle 167"/>
          <p:cNvSpPr/>
          <p:nvPr/>
        </p:nvSpPr>
        <p:spPr>
          <a:xfrm rot="16200000">
            <a:off x="6258544" y="2578622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Isosceles Triangle 168"/>
          <p:cNvSpPr/>
          <p:nvPr/>
        </p:nvSpPr>
        <p:spPr>
          <a:xfrm rot="16200000">
            <a:off x="6930190" y="2476500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Isosceles Triangle 169"/>
          <p:cNvSpPr/>
          <p:nvPr/>
        </p:nvSpPr>
        <p:spPr>
          <a:xfrm rot="16200000">
            <a:off x="8825433" y="250271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Isosceles Triangle 170"/>
          <p:cNvSpPr/>
          <p:nvPr/>
        </p:nvSpPr>
        <p:spPr>
          <a:xfrm>
            <a:off x="6608653" y="2672016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TextBox 171"/>
          <p:cNvSpPr txBox="1"/>
          <p:nvPr/>
        </p:nvSpPr>
        <p:spPr>
          <a:xfrm>
            <a:off x="9623636" y="2375860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30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8641826" y="2440340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34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8574425" y="2223468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35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75" name="Isosceles Triangle 174"/>
          <p:cNvSpPr/>
          <p:nvPr/>
        </p:nvSpPr>
        <p:spPr>
          <a:xfrm rot="5400000">
            <a:off x="7017565" y="2438888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Isosceles Triangle 175"/>
          <p:cNvSpPr/>
          <p:nvPr/>
        </p:nvSpPr>
        <p:spPr>
          <a:xfrm rot="5400000">
            <a:off x="9156020" y="167939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9103939" y="1706076"/>
            <a:ext cx="289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</a:p>
          <a:p>
            <a:endParaRPr lang="en-US" sz="400" b="1" dirty="0" smtClean="0">
              <a:solidFill>
                <a:srgbClr val="FF0000"/>
              </a:solidFill>
            </a:endParaRPr>
          </a:p>
          <a:p>
            <a:r>
              <a:rPr lang="en-US" sz="700" b="1" dirty="0" smtClean="0">
                <a:solidFill>
                  <a:srgbClr val="FF0000"/>
                </a:solidFill>
              </a:rPr>
              <a:t>??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7015252" y="2370004"/>
            <a:ext cx="2891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38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6713392" y="2419826"/>
            <a:ext cx="3258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123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6505303" y="2712898"/>
            <a:ext cx="3258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102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81" name="Isosceles Triangle 180"/>
          <p:cNvSpPr/>
          <p:nvPr/>
        </p:nvSpPr>
        <p:spPr>
          <a:xfrm rot="5400000">
            <a:off x="6357230" y="2443469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Isosceles Triangle 181"/>
          <p:cNvSpPr/>
          <p:nvPr/>
        </p:nvSpPr>
        <p:spPr>
          <a:xfrm rot="5400000">
            <a:off x="6349904" y="2577704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6376342" y="2381721"/>
            <a:ext cx="3258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40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281474" y="2603647"/>
            <a:ext cx="4170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41/39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080267" y="2525148"/>
            <a:ext cx="3258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42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027574" y="2402241"/>
            <a:ext cx="3258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FF0000"/>
                </a:solidFill>
              </a:rPr>
              <a:t>43</a:t>
            </a:r>
            <a:endParaRPr lang="en-US" sz="700" b="1" dirty="0">
              <a:solidFill>
                <a:srgbClr val="FF0000"/>
              </a:solidFill>
            </a:endParaRPr>
          </a:p>
        </p:txBody>
      </p:sp>
      <p:sp>
        <p:nvSpPr>
          <p:cNvPr id="187" name="Isosceles Triangle 186"/>
          <p:cNvSpPr/>
          <p:nvPr/>
        </p:nvSpPr>
        <p:spPr>
          <a:xfrm>
            <a:off x="8648233" y="2948115"/>
            <a:ext cx="101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9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94</Words>
  <Application>Microsoft Office PowerPoint</Application>
  <PresentationFormat>Widescreen</PresentationFormat>
  <Paragraphs>94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Tom Green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Hernandez</dc:creator>
  <cp:lastModifiedBy>Justin Thornton</cp:lastModifiedBy>
  <cp:revision>21</cp:revision>
  <dcterms:created xsi:type="dcterms:W3CDTF">2019-03-06T22:26:18Z</dcterms:created>
  <dcterms:modified xsi:type="dcterms:W3CDTF">2019-04-29T20:27:11Z</dcterms:modified>
</cp:coreProperties>
</file>