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59" r:id="rId5"/>
    <p:sldId id="260" r:id="rId6"/>
    <p:sldId id="264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EC88-182F-46C2-A608-27C7CE5123B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CBBC7-1ADF-4194-8E61-71B0C3AD7F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EC88-182F-46C2-A608-27C7CE5123B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CBBC7-1ADF-4194-8E61-71B0C3AD7F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49" y="366713"/>
            <a:ext cx="1543051" cy="7800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1" y="366713"/>
            <a:ext cx="4476751" cy="7800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EC88-182F-46C2-A608-27C7CE5123B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CBBC7-1ADF-4194-8E61-71B0C3AD7F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EC88-182F-46C2-A608-27C7CE5123B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CBBC7-1ADF-4194-8E61-71B0C3AD7F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EC88-182F-46C2-A608-27C7CE5123B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CBBC7-1ADF-4194-8E61-71B0C3AD7F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EC88-182F-46C2-A608-27C7CE5123B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CBBC7-1ADF-4194-8E61-71B0C3AD7F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EC88-182F-46C2-A608-27C7CE5123B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CBBC7-1ADF-4194-8E61-71B0C3AD7F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EC88-182F-46C2-A608-27C7CE5123B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CBBC7-1ADF-4194-8E61-71B0C3AD7F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EC88-182F-46C2-A608-27C7CE5123B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CBBC7-1ADF-4194-8E61-71B0C3AD7F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EC88-182F-46C2-A608-27C7CE5123B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CBBC7-1ADF-4194-8E61-71B0C3AD7F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EC88-182F-46C2-A608-27C7CE5123B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CBBC7-1ADF-4194-8E61-71B0C3AD7F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0EC88-182F-46C2-A608-27C7CE5123B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CBBC7-1ADF-4194-8E61-71B0C3AD7F8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1029151207a_resiz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52600" y="0"/>
            <a:ext cx="57163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smtClean="0"/>
              <a:t>Restaurant and Pavilion Area</a:t>
            </a:r>
            <a:endParaRPr lang="en-US" sz="3600" b="1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3429000" y="6019800"/>
            <a:ext cx="2175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Main Entry and Front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80917" y="914400"/>
            <a:ext cx="2363083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Water Damage and Rot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9" idx="2"/>
          </p:cNvCxnSpPr>
          <p:nvPr/>
        </p:nvCxnSpPr>
        <p:spPr>
          <a:xfrm flipH="1">
            <a:off x="6096000" y="1283732"/>
            <a:ext cx="1866459" cy="374546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9" idx="2"/>
          </p:cNvCxnSpPr>
          <p:nvPr/>
        </p:nvCxnSpPr>
        <p:spPr>
          <a:xfrm flipH="1">
            <a:off x="2819400" y="1283732"/>
            <a:ext cx="5143059" cy="145946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0" y="5562600"/>
            <a:ext cx="4531112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Missing/Broken Louvers and Leaking Windows</a:t>
            </a:r>
            <a:endParaRPr lang="en-US" dirty="0"/>
          </a:p>
        </p:txBody>
      </p:sp>
      <p:cxnSp>
        <p:nvCxnSpPr>
          <p:cNvPr id="23" name="Straight Arrow Connector 22"/>
          <p:cNvCxnSpPr>
            <a:stCxn id="21" idx="0"/>
          </p:cNvCxnSpPr>
          <p:nvPr/>
        </p:nvCxnSpPr>
        <p:spPr>
          <a:xfrm flipV="1">
            <a:off x="2265556" y="4800600"/>
            <a:ext cx="20444" cy="7620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1" idx="0"/>
          </p:cNvCxnSpPr>
          <p:nvPr/>
        </p:nvCxnSpPr>
        <p:spPr>
          <a:xfrm flipV="1">
            <a:off x="2265556" y="5334000"/>
            <a:ext cx="1696844" cy="2286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1" idx="0"/>
          </p:cNvCxnSpPr>
          <p:nvPr/>
        </p:nvCxnSpPr>
        <p:spPr>
          <a:xfrm flipH="1" flipV="1">
            <a:off x="1600200" y="4038600"/>
            <a:ext cx="665356" cy="15240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29151214b_resiz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0" y="6019800"/>
            <a:ext cx="1379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Interior </a:t>
            </a:r>
            <a:r>
              <a:rPr lang="en-US" dirty="0" err="1" smtClean="0"/>
              <a:t>Pic</a:t>
            </a:r>
            <a:r>
              <a:rPr lang="en-US" dirty="0" smtClean="0"/>
              <a:t> 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29151215_resiz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0" y="6019800"/>
            <a:ext cx="1379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Interior </a:t>
            </a:r>
            <a:r>
              <a:rPr lang="en-US" dirty="0" err="1" smtClean="0"/>
              <a:t>Pic</a:t>
            </a:r>
            <a:r>
              <a:rPr lang="en-US" dirty="0" smtClean="0"/>
              <a:t> 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29151209b_resized_resiz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6019800"/>
            <a:ext cx="2708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Left Rear/Exterior Bar Area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962400" y="838200"/>
            <a:ext cx="2363083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Water Damage and Rot</a:t>
            </a:r>
            <a:endParaRPr lang="en-US" dirty="0"/>
          </a:p>
        </p:txBody>
      </p:sp>
      <p:cxnSp>
        <p:nvCxnSpPr>
          <p:cNvPr id="9" name="Straight Arrow Connector 8"/>
          <p:cNvCxnSpPr>
            <a:stCxn id="7" idx="2"/>
          </p:cNvCxnSpPr>
          <p:nvPr/>
        </p:nvCxnSpPr>
        <p:spPr>
          <a:xfrm flipH="1">
            <a:off x="2286000" y="1207532"/>
            <a:ext cx="2857942" cy="397406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7" idx="2"/>
          </p:cNvCxnSpPr>
          <p:nvPr/>
        </p:nvCxnSpPr>
        <p:spPr>
          <a:xfrm>
            <a:off x="5143942" y="1207532"/>
            <a:ext cx="342458" cy="123086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2"/>
          </p:cNvCxnSpPr>
          <p:nvPr/>
        </p:nvCxnSpPr>
        <p:spPr>
          <a:xfrm flipH="1">
            <a:off x="1219200" y="1207532"/>
            <a:ext cx="3924742" cy="359306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0" y="5638800"/>
            <a:ext cx="2259849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Exterior Bar On Blocks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14" idx="0"/>
          </p:cNvCxnSpPr>
          <p:nvPr/>
        </p:nvCxnSpPr>
        <p:spPr>
          <a:xfrm>
            <a:off x="1129925" y="5638800"/>
            <a:ext cx="5880475" cy="2286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29151209a_resized_resiz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990600"/>
            <a:ext cx="708848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Holes</a:t>
            </a:r>
            <a:endParaRPr lang="en-US" dirty="0"/>
          </a:p>
        </p:txBody>
      </p:sp>
      <p:cxnSp>
        <p:nvCxnSpPr>
          <p:cNvPr id="7" name="Straight Arrow Connector 6"/>
          <p:cNvCxnSpPr>
            <a:stCxn id="5" idx="2"/>
          </p:cNvCxnSpPr>
          <p:nvPr/>
        </p:nvCxnSpPr>
        <p:spPr>
          <a:xfrm>
            <a:off x="506824" y="1359932"/>
            <a:ext cx="1550576" cy="206906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2"/>
          </p:cNvCxnSpPr>
          <p:nvPr/>
        </p:nvCxnSpPr>
        <p:spPr>
          <a:xfrm>
            <a:off x="506824" y="1359932"/>
            <a:ext cx="2388776" cy="107846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048000" y="6019800"/>
            <a:ext cx="2801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Right Side/Exterior Bar Area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5562600"/>
            <a:ext cx="2840521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Exterior Bar Extension Cords</a:t>
            </a:r>
            <a:endParaRPr lang="en-US" dirty="0"/>
          </a:p>
        </p:txBody>
      </p:sp>
      <p:cxnSp>
        <p:nvCxnSpPr>
          <p:cNvPr id="13" name="Straight Arrow Connector 12"/>
          <p:cNvCxnSpPr>
            <a:stCxn id="11" idx="0"/>
          </p:cNvCxnSpPr>
          <p:nvPr/>
        </p:nvCxnSpPr>
        <p:spPr>
          <a:xfrm flipV="1">
            <a:off x="1420261" y="2743200"/>
            <a:ext cx="5285339" cy="2819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1" idx="0"/>
          </p:cNvCxnSpPr>
          <p:nvPr/>
        </p:nvCxnSpPr>
        <p:spPr>
          <a:xfrm flipV="1">
            <a:off x="1420261" y="5257800"/>
            <a:ext cx="4980539" cy="304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29151209c_resized_resiz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46055" y="914400"/>
            <a:ext cx="3497945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Patched Holes and Broken Framing </a:t>
            </a:r>
            <a:endParaRPr lang="en-US" dirty="0"/>
          </a:p>
        </p:txBody>
      </p:sp>
      <p:cxnSp>
        <p:nvCxnSpPr>
          <p:cNvPr id="7" name="Straight Arrow Connector 6"/>
          <p:cNvCxnSpPr>
            <a:stCxn id="5" idx="2"/>
          </p:cNvCxnSpPr>
          <p:nvPr/>
        </p:nvCxnSpPr>
        <p:spPr>
          <a:xfrm flipH="1">
            <a:off x="6629400" y="1283732"/>
            <a:ext cx="765628" cy="176426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2"/>
          </p:cNvCxnSpPr>
          <p:nvPr/>
        </p:nvCxnSpPr>
        <p:spPr>
          <a:xfrm flipH="1">
            <a:off x="6096000" y="1283732"/>
            <a:ext cx="1299028" cy="443126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2"/>
          </p:cNvCxnSpPr>
          <p:nvPr/>
        </p:nvCxnSpPr>
        <p:spPr>
          <a:xfrm flipH="1">
            <a:off x="3657600" y="1283732"/>
            <a:ext cx="3737428" cy="77366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0" y="5562600"/>
            <a:ext cx="2659895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Missing Louvers and Holes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14" idx="0"/>
          </p:cNvCxnSpPr>
          <p:nvPr/>
        </p:nvCxnSpPr>
        <p:spPr>
          <a:xfrm flipV="1">
            <a:off x="1329948" y="5410200"/>
            <a:ext cx="2251452" cy="152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4" idx="3"/>
          </p:cNvCxnSpPr>
          <p:nvPr/>
        </p:nvCxnSpPr>
        <p:spPr>
          <a:xfrm flipV="1">
            <a:off x="2659895" y="5562600"/>
            <a:ext cx="1454905" cy="18466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4" idx="3"/>
          </p:cNvCxnSpPr>
          <p:nvPr/>
        </p:nvCxnSpPr>
        <p:spPr>
          <a:xfrm>
            <a:off x="2659895" y="5747266"/>
            <a:ext cx="3055105" cy="4393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962400" y="6019800"/>
            <a:ext cx="1148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Rear Right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29151210c_resiz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46128" y="914400"/>
            <a:ext cx="2997872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Water Damage, Holes and Rot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838200" y="1295400"/>
            <a:ext cx="6781800" cy="6096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5" idx="2"/>
          </p:cNvCxnSpPr>
          <p:nvPr/>
        </p:nvCxnSpPr>
        <p:spPr>
          <a:xfrm flipH="1">
            <a:off x="1143000" y="1283732"/>
            <a:ext cx="6502064" cy="458366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733800" y="6019800"/>
            <a:ext cx="1828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Rear Fenced Area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29151210_resiz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990600"/>
            <a:ext cx="2659895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Missing Louvers and Holes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295400" y="1371600"/>
            <a:ext cx="3429000" cy="2209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67200" y="6019800"/>
            <a:ext cx="611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Rear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29151208a_resiz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33800" y="6019800"/>
            <a:ext cx="1850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Window Close Up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29151210a_resiz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0" y="6019800"/>
            <a:ext cx="1379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Interior </a:t>
            </a:r>
            <a:r>
              <a:rPr lang="en-US" dirty="0" err="1" smtClean="0"/>
              <a:t>Pic</a:t>
            </a:r>
            <a:r>
              <a:rPr lang="en-US" dirty="0" smtClean="0"/>
              <a:t> 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29151215a_resiz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0" y="6019800"/>
            <a:ext cx="1379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Interior </a:t>
            </a:r>
            <a:r>
              <a:rPr lang="en-US" dirty="0" err="1" smtClean="0"/>
              <a:t>Pic</a:t>
            </a:r>
            <a:r>
              <a:rPr lang="en-US" dirty="0" smtClean="0"/>
              <a:t> 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78</Words>
  <Application>Microsoft Office PowerPoint</Application>
  <PresentationFormat>On-screen Show (4:3)</PresentationFormat>
  <Paragraphs>22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BCGOV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catkinson</dc:creator>
  <cp:lastModifiedBy>Marlene Myers</cp:lastModifiedBy>
  <cp:revision>7</cp:revision>
  <dcterms:created xsi:type="dcterms:W3CDTF">2015-11-02T20:17:40Z</dcterms:created>
  <dcterms:modified xsi:type="dcterms:W3CDTF">2018-09-17T18:06:53Z</dcterms:modified>
</cp:coreProperties>
</file>