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EC88-182F-46C2-A608-27C7CE5123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CBBC7-1ADF-4194-8E61-71B0C3AD7F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29151207a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0"/>
            <a:ext cx="5716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Restaurant and Pavilion Area</a:t>
            </a:r>
            <a:endParaRPr lang="en-US" sz="36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6019800"/>
            <a:ext cx="217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Entry and Front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0917" y="914400"/>
            <a:ext cx="236308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Water Damage and Rot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9" idx="2"/>
          </p:cNvCxnSpPr>
          <p:nvPr/>
        </p:nvCxnSpPr>
        <p:spPr>
          <a:xfrm flipH="1">
            <a:off x="6096000" y="1283732"/>
            <a:ext cx="1866459" cy="37454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 flipH="1">
            <a:off x="2819400" y="1283732"/>
            <a:ext cx="5143059" cy="14594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5562600"/>
            <a:ext cx="453111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Missing/Broken Louvers and Leaking Windows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0"/>
          </p:cNvCxnSpPr>
          <p:nvPr/>
        </p:nvCxnSpPr>
        <p:spPr>
          <a:xfrm flipV="1">
            <a:off x="2265556" y="4800600"/>
            <a:ext cx="20444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0"/>
          </p:cNvCxnSpPr>
          <p:nvPr/>
        </p:nvCxnSpPr>
        <p:spPr>
          <a:xfrm flipV="1">
            <a:off x="2265556" y="5334000"/>
            <a:ext cx="1696844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0"/>
          </p:cNvCxnSpPr>
          <p:nvPr/>
        </p:nvCxnSpPr>
        <p:spPr>
          <a:xfrm flipH="1" flipV="1">
            <a:off x="1600200" y="4038600"/>
            <a:ext cx="665356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9151214b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6019800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Interior </a:t>
            </a:r>
            <a:r>
              <a:rPr lang="en-US" dirty="0" err="1" smtClean="0"/>
              <a:t>Pic</a:t>
            </a:r>
            <a:r>
              <a:rPr lang="en-US" dirty="0" smtClean="0"/>
              <a:t>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9151215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6019800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Interior </a:t>
            </a:r>
            <a:r>
              <a:rPr lang="en-US" dirty="0" err="1" smtClean="0"/>
              <a:t>Pic</a:t>
            </a:r>
            <a:r>
              <a:rPr lang="en-US" dirty="0" smtClean="0"/>
              <a:t>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9151209b_resized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01980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 Rear/Exterior Bar Area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838200"/>
            <a:ext cx="236308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Water Damage and Rot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2286000" y="1207532"/>
            <a:ext cx="2857942" cy="39740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5143942" y="1207532"/>
            <a:ext cx="342458" cy="12308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 flipH="1">
            <a:off x="1219200" y="1207532"/>
            <a:ext cx="3924742" cy="35930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638800"/>
            <a:ext cx="22598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Exterior Bar On Blocks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>
            <a:off x="1129925" y="5638800"/>
            <a:ext cx="5880475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9151209a_resized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990600"/>
            <a:ext cx="7088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Holes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506824" y="1359932"/>
            <a:ext cx="1550576" cy="20690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506824" y="1359932"/>
            <a:ext cx="2388776" cy="10784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019800"/>
            <a:ext cx="28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Side/Exterior Bar Area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562600"/>
            <a:ext cx="284052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Exterior Bar Extension Cords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1420261" y="2743200"/>
            <a:ext cx="5285339" cy="2819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</p:cNvCxnSpPr>
          <p:nvPr/>
        </p:nvCxnSpPr>
        <p:spPr>
          <a:xfrm flipV="1">
            <a:off x="1420261" y="5257800"/>
            <a:ext cx="4980539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9151209c_resized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6055" y="914400"/>
            <a:ext cx="349794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Patched Holes and Broken Framing 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6629400" y="1283732"/>
            <a:ext cx="765628" cy="17642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6096000" y="1283732"/>
            <a:ext cx="1299028" cy="44312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 flipH="1">
            <a:off x="3657600" y="1283732"/>
            <a:ext cx="3737428" cy="7736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562600"/>
            <a:ext cx="265989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Missing Louvers and Holes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1329948" y="5410200"/>
            <a:ext cx="2251452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</p:cNvCxnSpPr>
          <p:nvPr/>
        </p:nvCxnSpPr>
        <p:spPr>
          <a:xfrm flipV="1">
            <a:off x="2659895" y="5562600"/>
            <a:ext cx="1454905" cy="1846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</p:cNvCxnSpPr>
          <p:nvPr/>
        </p:nvCxnSpPr>
        <p:spPr>
          <a:xfrm>
            <a:off x="2659895" y="5747266"/>
            <a:ext cx="3055105" cy="43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62400" y="6019800"/>
            <a:ext cx="114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 Right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9151210c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6128" y="914400"/>
            <a:ext cx="29978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Water Damage, Holes and Rot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38200" y="1295400"/>
            <a:ext cx="67818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</p:cNvCxnSpPr>
          <p:nvPr/>
        </p:nvCxnSpPr>
        <p:spPr>
          <a:xfrm flipH="1">
            <a:off x="1143000" y="1283732"/>
            <a:ext cx="6502064" cy="45836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800" y="6019800"/>
            <a:ext cx="182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 Fenced Area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9151210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265989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Missing Louvers and Holes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95400" y="1371600"/>
            <a:ext cx="3429000" cy="2209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6019800"/>
            <a:ext cx="61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9151208a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6019800"/>
            <a:ext cx="185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 Close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9151210a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6019800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Interior </a:t>
            </a:r>
            <a:r>
              <a:rPr lang="en-US" dirty="0" err="1" smtClean="0"/>
              <a:t>Pic</a:t>
            </a:r>
            <a:r>
              <a:rPr lang="en-US" dirty="0" smtClean="0"/>
              <a:t>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9151215a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6019800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Interior </a:t>
            </a:r>
            <a:r>
              <a:rPr lang="en-US" dirty="0" err="1" smtClean="0"/>
              <a:t>Pic</a:t>
            </a:r>
            <a:r>
              <a:rPr lang="en-US" dirty="0" smtClean="0"/>
              <a:t>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78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BCGOV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catkinson</dc:creator>
  <cp:lastModifiedBy>Marlene Myers</cp:lastModifiedBy>
  <cp:revision>7</cp:revision>
  <dcterms:created xsi:type="dcterms:W3CDTF">2015-11-02T20:17:40Z</dcterms:created>
  <dcterms:modified xsi:type="dcterms:W3CDTF">2018-09-17T18:06:53Z</dcterms:modified>
</cp:coreProperties>
</file>