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6" r:id="rId2"/>
    <p:sldId id="262" r:id="rId3"/>
    <p:sldId id="268" r:id="rId4"/>
    <p:sldId id="270" r:id="rId5"/>
    <p:sldId id="271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286" autoAdjust="0"/>
    <p:restoredTop sz="94660"/>
  </p:normalViewPr>
  <p:slideViewPr>
    <p:cSldViewPr>
      <p:cViewPr>
        <p:scale>
          <a:sx n="80" d="100"/>
          <a:sy n="80" d="100"/>
        </p:scale>
        <p:origin x="-918" y="-5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2C424B-DDDE-41A5-9310-84AEAACC8570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E0C9C2-D9F8-433A-9A00-38A158A0A6C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24292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1989-3167-4DE1-A2EA-8F01AC46B0F9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F2B-30C3-4ED6-AB66-3838685B0E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3746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1989-3167-4DE1-A2EA-8F01AC46B0F9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F2B-30C3-4ED6-AB66-3838685B0E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7610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1989-3167-4DE1-A2EA-8F01AC46B0F9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F2B-30C3-4ED6-AB66-3838685B0E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9515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1989-3167-4DE1-A2EA-8F01AC46B0F9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F2B-30C3-4ED6-AB66-3838685B0E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386283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1989-3167-4DE1-A2EA-8F01AC46B0F9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F2B-30C3-4ED6-AB66-3838685B0E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95374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1989-3167-4DE1-A2EA-8F01AC46B0F9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F2B-30C3-4ED6-AB66-3838685B0E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247313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1989-3167-4DE1-A2EA-8F01AC46B0F9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F2B-30C3-4ED6-AB66-3838685B0E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9728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1989-3167-4DE1-A2EA-8F01AC46B0F9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F2B-30C3-4ED6-AB66-3838685B0E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113768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1989-3167-4DE1-A2EA-8F01AC46B0F9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F2B-30C3-4ED6-AB66-3838685B0E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497065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1989-3167-4DE1-A2EA-8F01AC46B0F9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F2B-30C3-4ED6-AB66-3838685B0E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5387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091989-3167-4DE1-A2EA-8F01AC46B0F9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0A7F2B-30C3-4ED6-AB66-3838685B0E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42409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091989-3167-4DE1-A2EA-8F01AC46B0F9}" type="datetimeFigureOut">
              <a:rPr lang="en-US" smtClean="0"/>
              <a:pPr/>
              <a:t>10/16/2017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0A7F2B-30C3-4ED6-AB66-3838685B0E5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908585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762000" y="1981200"/>
            <a:ext cx="7772400" cy="1362075"/>
          </a:xfrm>
        </p:spPr>
        <p:txBody>
          <a:bodyPr/>
          <a:lstStyle/>
          <a:p>
            <a:pPr algn="ctr"/>
            <a:r>
              <a:rPr lang="en-US" dirty="0" smtClean="0"/>
              <a:t>Village owned equipment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685800" y="304800"/>
            <a:ext cx="7772400" cy="1500187"/>
          </a:xfrm>
        </p:spPr>
        <p:txBody>
          <a:bodyPr/>
          <a:lstStyle/>
          <a:p>
            <a:pPr algn="ctr"/>
            <a:r>
              <a:rPr lang="en-US" sz="4000" b="1" dirty="0" smtClean="0">
                <a:solidFill>
                  <a:schemeClr val="tx1"/>
                </a:solidFill>
              </a:rPr>
              <a:t>Concession Inventory	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98744616"/>
              </p:ext>
            </p:extLst>
          </p:nvPr>
        </p:nvGraphicFramePr>
        <p:xfrm>
          <a:off x="1600201" y="2"/>
          <a:ext cx="7543801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73799"/>
                <a:gridCol w="2143721"/>
                <a:gridCol w="1351477"/>
                <a:gridCol w="1398078"/>
                <a:gridCol w="1776726"/>
              </a:tblGrid>
              <a:tr h="72571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Quantity</a:t>
                      </a:r>
                      <a:endParaRPr lang="en-US" sz="1100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Description (Manufacturer)</a:t>
                      </a:r>
                      <a:endParaRPr lang="en-US" sz="1400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Model</a:t>
                      </a:r>
                      <a:r>
                        <a:rPr lang="en-US" sz="1400" baseline="0" dirty="0" smtClean="0"/>
                        <a:t> #</a:t>
                      </a:r>
                      <a:endParaRPr lang="en-US" sz="1400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Serial #</a:t>
                      </a:r>
                      <a:endParaRPr lang="en-US" sz="1400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Comments</a:t>
                      </a:r>
                      <a:endParaRPr lang="en-US" sz="1400" dirty="0"/>
                    </a:p>
                  </a:txBody>
                  <a:tcPr marL="121920" marR="121920" marT="34290" marB="34290"/>
                </a:tc>
              </a:tr>
              <a:tr h="1533071">
                <a:tc>
                  <a:txBody>
                    <a:bodyPr/>
                    <a:lstStyle/>
                    <a:p>
                      <a:r>
                        <a:rPr lang="en-US" dirty="0" smtClean="0"/>
                        <a:t>(1)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MIMCO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Couldn’t move ice machine to get Model# and Serial#</a:t>
                      </a:r>
                      <a:endParaRPr lang="en-US" dirty="0"/>
                    </a:p>
                  </a:txBody>
                  <a:tcPr marL="121920" marR="121920" marT="34290" marB="34290"/>
                </a:tc>
              </a:tr>
              <a:tr h="1533071">
                <a:tc>
                  <a:txBody>
                    <a:bodyPr/>
                    <a:lstStyle/>
                    <a:p>
                      <a:r>
                        <a:rPr lang="en-US" dirty="0" smtClean="0"/>
                        <a:t>(1)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GTR18ABRERWW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HG797686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</a:tr>
              <a:tr h="1533071">
                <a:tc>
                  <a:txBody>
                    <a:bodyPr/>
                    <a:lstStyle/>
                    <a:p>
                      <a:r>
                        <a:rPr lang="en-US" dirty="0" smtClean="0"/>
                        <a:t>(1)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APW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baseline="0" dirty="0" err="1" smtClean="0"/>
                        <a:t>Wyott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HDC-4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390020712002</a:t>
                      </a:r>
                    </a:p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</a:tr>
              <a:tr h="153307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(1)</a:t>
                      </a:r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Sharp</a:t>
                      </a:r>
                      <a:r>
                        <a:rPr lang="en-US" baseline="0" dirty="0" smtClean="0"/>
                        <a:t> Carousel Microwave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</a:tr>
            </a:tbl>
          </a:graphicData>
        </a:graphic>
      </p:graphicFrame>
      <p:sp>
        <p:nvSpPr>
          <p:cNvPr id="23554" name="AutoShape 2" descr="https://outlook.office365.com/owa/service.svc/s/GetFileAttachment?id=AAMkADcwOTA4MzlhLWQwNzItNDE5Ny1iMjY4LThkZTM0ZTEyY2MxZABGAAAAAADnEeweEQalT6KSDipEEuFgBwAYnp70snMgQJk%2BTxKjKLg7AAAAAAEMAAAYnp70snMgQJk%2BTxKjKLg7AAC6%2BJYOAAABEgAQAKS4yo5mJN9EqXoRArLZceg%3D&amp;isImagePreview=True&amp;X-OWA-CANARY=0mAbKxgy90eDiZ5P0NDXnTBtB5Y3_9IYOOPPt-X5NUyoxVkjVE27Y0rFFHbioALIlLyShVpTxV8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6" name="AutoShape 4" descr="https://outlook.office365.com/owa/service.svc/s/GetFileAttachment?id=AAMkADcwOTA4MzlhLWQwNzItNDE5Ny1iMjY4LThkZTM0ZTEyY2MxZABGAAAAAADnEeweEQalT6KSDipEEuFgBwAYnp70snMgQJk%2BTxKjKLg7AAAAAAEMAAAYnp70snMgQJk%2BTxKjKLg7AAC6%2BJYOAAABEgAQAKS4yo5mJN9EqXoRArLZceg%3D&amp;isImagePreview=True&amp;X-OWA-CANARY=0mAbKxgy90eDiZ5P0NDXnTBtB5Y3_9IYOOPPt-X5NUyoxVkjVE27Y0rFFHbioALIlLyShVpTxV8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3558" name="Picture 6" descr="C:\Users\User\Downloads\IMG_533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200" y="2590800"/>
            <a:ext cx="1524000" cy="1066800"/>
          </a:xfrm>
          <a:prstGeom prst="rect">
            <a:avLst/>
          </a:prstGeom>
          <a:noFill/>
        </p:spPr>
      </p:pic>
      <p:pic>
        <p:nvPicPr>
          <p:cNvPr id="23560" name="Picture 8" descr="C:\Users\User\Downloads\IMG_533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" y="914400"/>
            <a:ext cx="1447800" cy="1219200"/>
          </a:xfrm>
          <a:prstGeom prst="rect">
            <a:avLst/>
          </a:prstGeom>
          <a:noFill/>
        </p:spPr>
      </p:pic>
      <p:pic>
        <p:nvPicPr>
          <p:cNvPr id="23561" name="Picture 9" descr="C:\Users\User\Downloads\IMG_5335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6200" y="3962400"/>
            <a:ext cx="1524000" cy="1219200"/>
          </a:xfrm>
          <a:prstGeom prst="rect">
            <a:avLst/>
          </a:prstGeom>
          <a:noFill/>
        </p:spPr>
      </p:pic>
      <p:pic>
        <p:nvPicPr>
          <p:cNvPr id="9" name="Picture 8" descr="IMG_4125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flipV="1">
            <a:off x="0" y="5334000"/>
            <a:ext cx="1583267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879799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98744616"/>
              </p:ext>
            </p:extLst>
          </p:nvPr>
        </p:nvGraphicFramePr>
        <p:xfrm>
          <a:off x="1752599" y="2"/>
          <a:ext cx="7238998" cy="66620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494"/>
                <a:gridCol w="2057105"/>
                <a:gridCol w="1296871"/>
                <a:gridCol w="1341590"/>
                <a:gridCol w="1704938"/>
              </a:tblGrid>
              <a:tr h="72571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Quantity</a:t>
                      </a:r>
                      <a:endParaRPr lang="en-US" sz="1100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Description (Manufacturer)</a:t>
                      </a:r>
                      <a:endParaRPr lang="en-US" sz="1400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Model</a:t>
                      </a:r>
                      <a:r>
                        <a:rPr lang="en-US" sz="1400" baseline="0" dirty="0" smtClean="0"/>
                        <a:t> #</a:t>
                      </a:r>
                      <a:endParaRPr lang="en-US" sz="1400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Serial #</a:t>
                      </a:r>
                      <a:endParaRPr lang="en-US" sz="1400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Comments</a:t>
                      </a:r>
                      <a:endParaRPr lang="en-US" sz="1400" dirty="0"/>
                    </a:p>
                  </a:txBody>
                  <a:tcPr marL="121920" marR="121920" marT="34290" marB="34290"/>
                </a:tc>
              </a:tr>
              <a:tr h="1484083">
                <a:tc>
                  <a:txBody>
                    <a:bodyPr/>
                    <a:lstStyle/>
                    <a:p>
                      <a:r>
                        <a:rPr lang="en-US" dirty="0" smtClean="0"/>
                        <a:t>(1) 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SHELVING UNIT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Concession Stand Front Room</a:t>
                      </a:r>
                      <a:endParaRPr lang="en-US" dirty="0"/>
                    </a:p>
                  </a:txBody>
                  <a:tcPr marL="121920" marR="121920" marT="34290" marB="34290"/>
                </a:tc>
              </a:tr>
              <a:tr h="1484083">
                <a:tc>
                  <a:txBody>
                    <a:bodyPr/>
                    <a:lstStyle/>
                    <a:p>
                      <a:r>
                        <a:rPr lang="en-US" dirty="0" smtClean="0"/>
                        <a:t>(2) 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SHELVING</a:t>
                      </a:r>
                      <a:r>
                        <a:rPr lang="en-US" baseline="0" dirty="0" smtClean="0"/>
                        <a:t> UNIT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Concession</a:t>
                      </a:r>
                      <a:r>
                        <a:rPr lang="en-US" baseline="0" dirty="0" smtClean="0"/>
                        <a:t> Stand Back Room</a:t>
                      </a:r>
                      <a:endParaRPr lang="en-US" dirty="0"/>
                    </a:p>
                  </a:txBody>
                  <a:tcPr marL="121920" marR="121920" marT="34290" marB="34290"/>
                </a:tc>
              </a:tr>
              <a:tr h="1484083">
                <a:tc>
                  <a:txBody>
                    <a:bodyPr/>
                    <a:lstStyle/>
                    <a:p>
                      <a:r>
                        <a:rPr lang="en-US" dirty="0" smtClean="0"/>
                        <a:t>(1)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Cash Register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Uniwell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C70738033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Drawer damaged</a:t>
                      </a:r>
                      <a:r>
                        <a:rPr lang="en-US" baseline="0" dirty="0" smtClean="0"/>
                        <a:t> but works</a:t>
                      </a:r>
                      <a:endParaRPr lang="en-US" dirty="0"/>
                    </a:p>
                  </a:txBody>
                  <a:tcPr marL="121920" marR="121920" marT="34290" marB="34290"/>
                </a:tc>
              </a:tr>
              <a:tr h="148408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(1)</a:t>
                      </a:r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Drink Refrigerator</a:t>
                      </a:r>
                      <a:r>
                        <a:rPr lang="en-US" sz="1700" baseline="0" dirty="0" smtClean="0"/>
                        <a:t> – “Thank You “Hole in the Wall””</a:t>
                      </a:r>
                      <a:endParaRPr lang="en-US" sz="1700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Donated by Hole in the Wall</a:t>
                      </a:r>
                      <a:r>
                        <a:rPr lang="en-US" baseline="0" dirty="0" smtClean="0"/>
                        <a:t> prior to </a:t>
                      </a:r>
                      <a:r>
                        <a:rPr lang="en-US" baseline="0" dirty="0" err="1" smtClean="0"/>
                        <a:t>SlamFest</a:t>
                      </a:r>
                      <a:r>
                        <a:rPr lang="en-US" baseline="0" dirty="0" smtClean="0"/>
                        <a:t> ‘16</a:t>
                      </a:r>
                      <a:endParaRPr lang="en-US" dirty="0"/>
                    </a:p>
                  </a:txBody>
                  <a:tcPr marL="121920" marR="121920" marT="34290" marB="34290"/>
                </a:tc>
              </a:tr>
            </a:tbl>
          </a:graphicData>
        </a:graphic>
      </p:graphicFrame>
      <p:sp>
        <p:nvSpPr>
          <p:cNvPr id="23554" name="AutoShape 2" descr="https://outlook.office365.com/owa/service.svc/s/GetFileAttachment?id=AAMkADcwOTA4MzlhLWQwNzItNDE5Ny1iMjY4LThkZTM0ZTEyY2MxZABGAAAAAADnEeweEQalT6KSDipEEuFgBwAYnp70snMgQJk%2BTxKjKLg7AAAAAAEMAAAYnp70snMgQJk%2BTxKjKLg7AAC6%2BJYOAAABEgAQAKS4yo5mJN9EqXoRArLZceg%3D&amp;isImagePreview=True&amp;X-OWA-CANARY=0mAbKxgy90eDiZ5P0NDXnTBtB5Y3_9IYOOPPt-X5NUyoxVkjVE27Y0rFFHbioALIlLyShVpTxV8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6" name="AutoShape 4" descr="https://outlook.office365.com/owa/service.svc/s/GetFileAttachment?id=AAMkADcwOTA4MzlhLWQwNzItNDE5Ny1iMjY4LThkZTM0ZTEyY2MxZABGAAAAAADnEeweEQalT6KSDipEEuFgBwAYnp70snMgQJk%2BTxKjKLg7AAAAAAEMAAAYnp70snMgQJk%2BTxKjKLg7AAC6%2BJYOAAABEgAQAKS4yo5mJN9EqXoRArLZceg%3D&amp;isImagePreview=True&amp;X-OWA-CANARY=0mAbKxgy90eDiZ5P0NDXnTBtB5Y3_9IYOOPPt-X5NUyoxVkjVE27Y0rFFHbioALIlLyShVpTxV8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26627" name="Picture 3" descr="C:\Users\User\Downloads\IMG_5339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1752600" cy="1524000"/>
          </a:xfrm>
          <a:prstGeom prst="rect">
            <a:avLst/>
          </a:prstGeom>
          <a:noFill/>
        </p:spPr>
      </p:pic>
      <p:pic>
        <p:nvPicPr>
          <p:cNvPr id="13" name="Picture 11" descr="C:\Users\User\Downloads\IMG_5347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09800"/>
            <a:ext cx="1752600" cy="1524000"/>
          </a:xfrm>
          <a:prstGeom prst="rect">
            <a:avLst/>
          </a:prstGeom>
          <a:noFill/>
        </p:spPr>
      </p:pic>
      <p:pic>
        <p:nvPicPr>
          <p:cNvPr id="10" name="Picture 9" descr="IMG_4140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5400000">
            <a:off x="228600" y="3810000"/>
            <a:ext cx="1371600" cy="1219200"/>
          </a:xfrm>
          <a:prstGeom prst="rect">
            <a:avLst/>
          </a:prstGeom>
        </p:spPr>
      </p:pic>
      <p:pic>
        <p:nvPicPr>
          <p:cNvPr id="11" name="Picture 10" descr="IMG_4133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5400000">
            <a:off x="188494" y="5145506"/>
            <a:ext cx="1371600" cy="1443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879799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98744616"/>
              </p:ext>
            </p:extLst>
          </p:nvPr>
        </p:nvGraphicFramePr>
        <p:xfrm>
          <a:off x="1752599" y="2"/>
          <a:ext cx="7238998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494"/>
                <a:gridCol w="2057105"/>
                <a:gridCol w="1296871"/>
                <a:gridCol w="1341590"/>
                <a:gridCol w="1704938"/>
              </a:tblGrid>
              <a:tr h="72571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Quantity</a:t>
                      </a:r>
                      <a:endParaRPr lang="en-US" sz="1100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Description (Manufacturer)</a:t>
                      </a:r>
                      <a:endParaRPr lang="en-US" sz="1400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Model</a:t>
                      </a:r>
                      <a:r>
                        <a:rPr lang="en-US" sz="1400" baseline="0" dirty="0" smtClean="0"/>
                        <a:t> #</a:t>
                      </a:r>
                      <a:endParaRPr lang="en-US" sz="1400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Serial #</a:t>
                      </a:r>
                      <a:endParaRPr lang="en-US" sz="1400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Comments</a:t>
                      </a:r>
                      <a:endParaRPr lang="en-US" sz="1400" dirty="0"/>
                    </a:p>
                  </a:txBody>
                  <a:tcPr marL="121920" marR="121920" marT="34290" marB="34290"/>
                </a:tc>
              </a:tr>
              <a:tr h="1533071">
                <a:tc>
                  <a:txBody>
                    <a:bodyPr/>
                    <a:lstStyle/>
                    <a:p>
                      <a:r>
                        <a:rPr lang="en-US" dirty="0" smtClean="0"/>
                        <a:t>(1)</a:t>
                      </a:r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Friedrich</a:t>
                      </a:r>
                      <a:r>
                        <a:rPr lang="en-US" baseline="0" dirty="0" smtClean="0"/>
                        <a:t> A/C Wall Unit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</a:tr>
              <a:tr h="1533071">
                <a:tc>
                  <a:txBody>
                    <a:bodyPr/>
                    <a:lstStyle/>
                    <a:p>
                      <a:r>
                        <a:rPr lang="en-US" dirty="0" smtClean="0"/>
                        <a:t>(1)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Ceiling Fan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</a:tr>
              <a:tr h="1533071">
                <a:tc>
                  <a:txBody>
                    <a:bodyPr/>
                    <a:lstStyle/>
                    <a:p>
                      <a:r>
                        <a:rPr lang="en-US" dirty="0" smtClean="0"/>
                        <a:t>(1)</a:t>
                      </a:r>
                    </a:p>
                    <a:p>
                      <a:r>
                        <a:rPr lang="en-US" dirty="0" smtClean="0"/>
                        <a:t>(1)</a:t>
                      </a:r>
                    </a:p>
                    <a:p>
                      <a:r>
                        <a:rPr lang="en-US" dirty="0" smtClean="0"/>
                        <a:t>(2)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Fire Extinguisher    2</a:t>
                      </a:r>
                      <a:r>
                        <a:rPr lang="en-US" baseline="30000" dirty="0" smtClean="0"/>
                        <a:t>nd</a:t>
                      </a:r>
                      <a:r>
                        <a:rPr lang="en-US" baseline="0" dirty="0" smtClean="0"/>
                        <a:t> Floor of Quad   </a:t>
                      </a:r>
                      <a:r>
                        <a:rPr lang="en-US" sz="1700" baseline="0" dirty="0" smtClean="0"/>
                        <a:t>ADT Security System</a:t>
                      </a:r>
                      <a:endParaRPr lang="en-US" sz="1700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Additional items in the concession/quad</a:t>
                      </a:r>
                      <a:endParaRPr lang="en-US" dirty="0"/>
                    </a:p>
                  </a:txBody>
                  <a:tcPr marL="121920" marR="121920" marT="34290" marB="34290"/>
                </a:tc>
              </a:tr>
              <a:tr h="1533071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sz="1700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</a:tr>
            </a:tbl>
          </a:graphicData>
        </a:graphic>
      </p:graphicFrame>
      <p:sp>
        <p:nvSpPr>
          <p:cNvPr id="23554" name="AutoShape 2" descr="https://outlook.office365.com/owa/service.svc/s/GetFileAttachment?id=AAMkADcwOTA4MzlhLWQwNzItNDE5Ny1iMjY4LThkZTM0ZTEyY2MxZABGAAAAAADnEeweEQalT6KSDipEEuFgBwAYnp70snMgQJk%2BTxKjKLg7AAAAAAEMAAAYnp70snMgQJk%2BTxKjKLg7AAC6%2BJYOAAABEgAQAKS4yo5mJN9EqXoRArLZceg%3D&amp;isImagePreview=True&amp;X-OWA-CANARY=0mAbKxgy90eDiZ5P0NDXnTBtB5Y3_9IYOOPPt-X5NUyoxVkjVE27Y0rFFHbioALIlLyShVpTxV8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6" name="AutoShape 4" descr="https://outlook.office365.com/owa/service.svc/s/GetFileAttachment?id=AAMkADcwOTA4MzlhLWQwNzItNDE5Ny1iMjY4LThkZTM0ZTEyY2MxZABGAAAAAADnEeweEQalT6KSDipEEuFgBwAYnp70snMgQJk%2BTxKjKLg7AAAAAAEMAAAYnp70snMgQJk%2BTxKjKLg7AAC6%2BJYOAAABEgAQAKS4yo5mJN9EqXoRArLZceg%3D&amp;isImagePreview=True&amp;X-OWA-CANARY=0mAbKxgy90eDiZ5P0NDXnTBtB5Y3_9IYOOPPt-X5NUyoxVkjVE27Y0rFFHbioALIlLyShVpTxV8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6" name="Picture 9" descr="C:\Users\User\Downloads\IMG_534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62000"/>
            <a:ext cx="1752600" cy="1524000"/>
          </a:xfrm>
          <a:prstGeom prst="rect">
            <a:avLst/>
          </a:prstGeom>
          <a:noFill/>
        </p:spPr>
      </p:pic>
      <p:pic>
        <p:nvPicPr>
          <p:cNvPr id="7" name="Picture 10" descr="C:\Users\User\Downloads\IMG_534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86000"/>
            <a:ext cx="1752600" cy="15240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14879799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898744616"/>
              </p:ext>
            </p:extLst>
          </p:nvPr>
        </p:nvGraphicFramePr>
        <p:xfrm>
          <a:off x="1752599" y="2"/>
          <a:ext cx="7238998" cy="68579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494"/>
                <a:gridCol w="2057105"/>
                <a:gridCol w="1296871"/>
                <a:gridCol w="1341590"/>
                <a:gridCol w="1704938"/>
              </a:tblGrid>
              <a:tr h="725715">
                <a:tc>
                  <a:txBody>
                    <a:bodyPr/>
                    <a:lstStyle/>
                    <a:p>
                      <a:pPr algn="ctr"/>
                      <a:r>
                        <a:rPr lang="en-US" sz="1100" dirty="0" smtClean="0"/>
                        <a:t>Quantity</a:t>
                      </a:r>
                      <a:endParaRPr lang="en-US" sz="1100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Description (Manufacturer)</a:t>
                      </a:r>
                      <a:endParaRPr lang="en-US" sz="1400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Model</a:t>
                      </a:r>
                      <a:r>
                        <a:rPr lang="en-US" sz="1400" baseline="0" dirty="0" smtClean="0"/>
                        <a:t> #</a:t>
                      </a:r>
                      <a:endParaRPr lang="en-US" sz="1400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Serial #</a:t>
                      </a:r>
                      <a:endParaRPr lang="en-US" sz="1400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smtClean="0"/>
                        <a:t>Comments</a:t>
                      </a:r>
                      <a:endParaRPr lang="en-US" sz="1400" dirty="0"/>
                    </a:p>
                  </a:txBody>
                  <a:tcPr marL="121920" marR="121920" marT="34290" marB="34290"/>
                </a:tc>
              </a:tr>
              <a:tr h="1533071">
                <a:tc>
                  <a:txBody>
                    <a:bodyPr/>
                    <a:lstStyle/>
                    <a:p>
                      <a:r>
                        <a:rPr lang="en-US" dirty="0" smtClean="0"/>
                        <a:t>(1)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Black Shelving Unit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</a:tr>
              <a:tr h="1533071">
                <a:tc>
                  <a:txBody>
                    <a:bodyPr/>
                    <a:lstStyle/>
                    <a:p>
                      <a:r>
                        <a:rPr lang="en-US" dirty="0" smtClean="0"/>
                        <a:t>(2)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Black Shelving Unit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</a:tr>
              <a:tr h="1533071">
                <a:tc>
                  <a:txBody>
                    <a:bodyPr/>
                    <a:lstStyle/>
                    <a:p>
                      <a:r>
                        <a:rPr lang="en-US" dirty="0" smtClean="0"/>
                        <a:t>(1)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Gray Rolling Cart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</a:tr>
              <a:tr h="1533071">
                <a:tc>
                  <a:txBody>
                    <a:bodyPr/>
                    <a:lstStyle/>
                    <a:p>
                      <a:r>
                        <a:rPr lang="en-US" dirty="0" smtClean="0"/>
                        <a:t>(1)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Cash Box</a:t>
                      </a:r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marL="121920" marR="121920" marT="34290" marB="34290"/>
                </a:tc>
              </a:tr>
            </a:tbl>
          </a:graphicData>
        </a:graphic>
      </p:graphicFrame>
      <p:sp>
        <p:nvSpPr>
          <p:cNvPr id="23554" name="AutoShape 2" descr="https://outlook.office365.com/owa/service.svc/s/GetFileAttachment?id=AAMkADcwOTA4MzlhLWQwNzItNDE5Ny1iMjY4LThkZTM0ZTEyY2MxZABGAAAAAADnEeweEQalT6KSDipEEuFgBwAYnp70snMgQJk%2BTxKjKLg7AAAAAAEMAAAYnp70snMgQJk%2BTxKjKLg7AAC6%2BJYOAAABEgAQAKS4yo5mJN9EqXoRArLZceg%3D&amp;isImagePreview=True&amp;X-OWA-CANARY=0mAbKxgy90eDiZ5P0NDXnTBtB5Y3_9IYOOPPt-X5NUyoxVkjVE27Y0rFFHbioALIlLyShVpTxV8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3556" name="AutoShape 4" descr="https://outlook.office365.com/owa/service.svc/s/GetFileAttachment?id=AAMkADcwOTA4MzlhLWQwNzItNDE5Ny1iMjY4LThkZTM0ZTEyY2MxZABGAAAAAADnEeweEQalT6KSDipEEuFgBwAYnp70snMgQJk%2BTxKjKLg7AAAAAAEMAAAYnp70snMgQJk%2BTxKjKLg7AAC6%2BJYOAAABEgAQAKS4yo5mJN9EqXoRArLZceg%3D&amp;isImagePreview=True&amp;X-OWA-CANARY=0mAbKxgy90eDiZ5P0NDXnTBtB5Y3_9IYOOPPt-X5NUyoxVkjVE27Y0rFFHbioALIlLyShVpTxV8.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8" name="Picture 4" descr="C:\Users\User\Downloads\IMG_53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85800"/>
            <a:ext cx="1752600" cy="1524000"/>
          </a:xfrm>
          <a:prstGeom prst="rect">
            <a:avLst/>
          </a:prstGeom>
          <a:noFill/>
        </p:spPr>
      </p:pic>
      <p:pic>
        <p:nvPicPr>
          <p:cNvPr id="10" name="Picture 5" descr="C:\Users\User\Downloads\IMG_5341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286000"/>
            <a:ext cx="1752600" cy="1524000"/>
          </a:xfrm>
          <a:prstGeom prst="rect">
            <a:avLst/>
          </a:prstGeom>
          <a:noFill/>
        </p:spPr>
      </p:pic>
      <p:pic>
        <p:nvPicPr>
          <p:cNvPr id="11" name="Picture 10" descr="IMG_4147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 rot="5400000">
            <a:off x="133350" y="3905250"/>
            <a:ext cx="1447800" cy="1257300"/>
          </a:xfrm>
          <a:prstGeom prst="rect">
            <a:avLst/>
          </a:prstGeom>
        </p:spPr>
      </p:pic>
      <p:pic>
        <p:nvPicPr>
          <p:cNvPr id="12" name="Picture 11" descr="IMG_4146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5400000">
            <a:off x="114700" y="5527300"/>
            <a:ext cx="1520800" cy="1140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8797996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3799</TotalTime>
  <Words>192</Words>
  <Application>Microsoft Office PowerPoint</Application>
  <PresentationFormat>On-screen Show (4:3)</PresentationFormat>
  <Paragraphs>66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Village owned equipment </vt:lpstr>
      <vt:lpstr>Slide 2</vt:lpstr>
      <vt:lpstr>Slide 3</vt:lpstr>
      <vt:lpstr>Slide 4</vt:lpstr>
      <vt:lpstr>Slide 5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Mary Fernandez</dc:creator>
  <cp:lastModifiedBy>User</cp:lastModifiedBy>
  <cp:revision>122</cp:revision>
  <cp:lastPrinted>2017-04-24T19:25:10Z</cp:lastPrinted>
  <dcterms:created xsi:type="dcterms:W3CDTF">2013-01-31T18:47:25Z</dcterms:created>
  <dcterms:modified xsi:type="dcterms:W3CDTF">2017-10-16T20:06:31Z</dcterms:modified>
</cp:coreProperties>
</file>