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FC1F8-EEB8-1553-F062-6634B6252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8E39B2-B240-52C6-B956-5188F1D00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E1E15-E925-75D0-88E6-E7095066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A4275-A698-1F5C-EBCD-799B4B568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184CA-9384-4D01-0AB5-C2EFA74C8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37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D022D-14D6-549E-AEF8-0CF96324D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30721-FB0B-5871-6DC3-D8432E9DB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EA4B3-81AD-1DB4-4319-A2939084E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DB52B-F1B5-7FEE-9BFC-E26B3528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CEF96-27F8-DD02-7A30-B65A4AB0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33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8700CC-EFD1-539B-CA1F-0565F0F3FB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771594-78B5-CE2C-80C4-09DE49F8E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8671E-A129-2799-9C39-38AE2697D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02F3-F051-E72C-0547-98C71BF4E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7E641-D052-1D8B-ADEC-C105E9824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5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AAE78-1158-1967-9BDA-43751723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1A2D3-1514-8FFA-EAB9-5ED5DA866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6B87B-0303-B425-6FE2-FBABAC363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DC7DE-F492-0290-9517-5282A8F34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3054A-94C2-4614-C4F2-5EE443071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7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B85B3-7897-C26B-51A4-FD7208E7A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AAF4E4-4B58-9301-164F-8C956CA96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03ABB-90DA-F43E-0BA6-A960DD66B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A6537-1EE4-6497-6253-F96CFAE96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BD2E9-E287-8376-C75E-69C0D2BA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5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03E8F-D157-6336-2366-5DF53B95C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FC6EB-99EB-048A-1B12-F5DF4AB93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27159-0F86-BE96-16E3-CEB7E5F00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2CFF9-D68E-AA24-AB12-E4B1B00EC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F612C8-4511-6B69-6E43-18B113A0E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8C690-3FDD-A4C2-316C-72C3D799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1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763AE-9664-0D0D-0D65-0420CDCA9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B48C4-93DE-2006-7D91-C377C961C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E23019-7CB9-4676-5772-C72C4EDFF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28F632-12F1-81C3-85BE-0DF59B858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A8D606-600D-79E2-1030-338D6ACC0D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606015-F0E6-4880-FFA6-8A4557C1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5DCBAE-50C5-A128-DD58-D168E94BE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5C8984-718A-72EC-DCD7-6096D14B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50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9DA47-3AA2-1E79-B554-5DEE22191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8897A-4699-A50E-56D8-1A754210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B2B02-5C93-62D4-25C9-6194CB02B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8FDBBA-2CEE-D319-5920-26994F01F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47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2A80FF-09FE-8879-DFC9-0FE92FA80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524F5C-2FF5-4BEE-071E-8BC4B8B2A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36E72-5610-03D0-6BE5-B639AF8E3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2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BA068-E2D9-36A9-5AC2-DF982A4BB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76D27-CCAA-8309-0673-3028ADFB0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F450F-6AB7-CAE2-AE43-3FA53E271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8343C-F23A-373E-546F-2844B0BB2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77E1F-089B-CC49-6A23-97D9F320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51DBD-71AE-BD21-CE31-DBD2DC29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8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4F2E6-6305-8FF6-20B3-E5CCF1DCB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229942-71CE-5A5C-27B6-DF7775345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B2465B-DF6D-9BDB-3F13-37CD7F4DC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15CF9A-FBD0-4F91-682F-24B096F89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585C7-D750-DB18-DE2B-763477778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808E57-A77F-5022-3C9C-1438EEC3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1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656E7-72C3-6855-BDDB-B16EC97C9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7047A-BF5A-2834-9A5E-9D416D96A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2F070-00B9-1D8A-A37E-1ACF3B349F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BD7FAD-6B15-413F-AE17-AF2996DD5C4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A62AB-2A78-0682-77B1-0153D18AB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BF52C-08CB-ADBB-19DD-750164B4E8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60EA81-25B9-4EE9-8501-0D61B787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1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0695-4A4A-1071-D9F9-58C620A19B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D827CC-E9C0-D872-8591-93C383391B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CB7205-DFDD-5A97-3B75-54E439E5A84D}"/>
              </a:ext>
            </a:extLst>
          </p:cNvPr>
          <p:cNvSpPr txBox="1"/>
          <p:nvPr/>
        </p:nvSpPr>
        <p:spPr>
          <a:xfrm>
            <a:off x="2113472" y="552091"/>
            <a:ext cx="106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A200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ED5D7D-BD92-6A45-05A2-5A8262278B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499" y="0"/>
            <a:ext cx="11205712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ED962A-BC4F-AD7D-8D04-D9EADD437CAE}"/>
              </a:ext>
            </a:extLst>
          </p:cNvPr>
          <p:cNvSpPr txBox="1"/>
          <p:nvPr/>
        </p:nvSpPr>
        <p:spPr>
          <a:xfrm>
            <a:off x="10668000" y="4356340"/>
            <a:ext cx="773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A300</a:t>
            </a:r>
          </a:p>
        </p:txBody>
      </p:sp>
    </p:spTree>
    <p:extLst>
      <p:ext uri="{BB962C8B-B14F-4D97-AF65-F5344CB8AC3E}">
        <p14:creationId xmlns:p14="http://schemas.microsoft.com/office/powerpoint/2010/main" val="371582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Melissa Hawk</dc:creator>
  <cp:lastModifiedBy>Melissa Hawk</cp:lastModifiedBy>
  <cp:revision>2</cp:revision>
  <dcterms:created xsi:type="dcterms:W3CDTF">2025-06-18T19:31:16Z</dcterms:created>
  <dcterms:modified xsi:type="dcterms:W3CDTF">2025-06-18T19:32:40Z</dcterms:modified>
</cp:coreProperties>
</file>