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2" r:id="rId3"/>
    <p:sldId id="281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51F0-AF8C-49E3-A7BF-DCB2C1EE2B09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9D5B-28CF-4840-A095-1DA18B8D9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FC6777C-41B5-47F1-BE29-AE8196E5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4" y="441260"/>
            <a:ext cx="8166151" cy="6310207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A8C1B89-B188-4F3B-9ADF-6B8093304E55}"/>
              </a:ext>
            </a:extLst>
          </p:cNvPr>
          <p:cNvSpPr/>
          <p:nvPr/>
        </p:nvSpPr>
        <p:spPr>
          <a:xfrm>
            <a:off x="1109709" y="5894773"/>
            <a:ext cx="1695634" cy="612648"/>
          </a:xfrm>
          <a:prstGeom prst="wedgeRectCallout">
            <a:avLst>
              <a:gd name="adj1" fmla="val -69158"/>
              <a:gd name="adj2" fmla="val -1519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17100 PERDIDO KEY DRIVE (TOM THUMB STORE)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EF0A779-7E83-4518-9B26-E9F79847EA11}"/>
              </a:ext>
            </a:extLst>
          </p:cNvPr>
          <p:cNvSpPr/>
          <p:nvPr/>
        </p:nvSpPr>
        <p:spPr>
          <a:xfrm>
            <a:off x="3327821" y="5674311"/>
            <a:ext cx="1501631" cy="612648"/>
          </a:xfrm>
          <a:prstGeom prst="wedgeRectCallout">
            <a:avLst>
              <a:gd name="adj1" fmla="val 28006"/>
              <a:gd name="adj2" fmla="val -2273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15301 PERDIDO KEY DRIVE (FIRE STATION  COMMUNITY CENTER)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2BD0B5-F253-458B-88D9-3724359E0535}"/>
              </a:ext>
            </a:extLst>
          </p:cNvPr>
          <p:cNvSpPr/>
          <p:nvPr/>
        </p:nvSpPr>
        <p:spPr>
          <a:xfrm>
            <a:off x="5158101" y="5582531"/>
            <a:ext cx="1686582" cy="612648"/>
          </a:xfrm>
          <a:prstGeom prst="wedgeRectCallout">
            <a:avLst>
              <a:gd name="adj1" fmla="val 4739"/>
              <a:gd name="adj2" fmla="val -2635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14000 BLOCK PERDIDO KEY DRIVE (BEACH ACCESS #3 AT RIVER ROAD)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A55189F-8764-4426-8CEA-52191F6DF5D0}"/>
              </a:ext>
            </a:extLst>
          </p:cNvPr>
          <p:cNvSpPr/>
          <p:nvPr/>
        </p:nvSpPr>
        <p:spPr>
          <a:xfrm>
            <a:off x="4314810" y="2816352"/>
            <a:ext cx="1686582" cy="612648"/>
          </a:xfrm>
          <a:prstGeom prst="wedgeRectCallout">
            <a:avLst>
              <a:gd name="adj1" fmla="val 105802"/>
              <a:gd name="adj2" fmla="val 1566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14300 BLOCK PERDIDO KEY DRIVE (BEACH ACCESS #2)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C6ED6A6-B95E-47C4-9889-575B92BC79A9}"/>
              </a:ext>
            </a:extLst>
          </p:cNvPr>
          <p:cNvSpPr/>
          <p:nvPr/>
        </p:nvSpPr>
        <p:spPr>
          <a:xfrm>
            <a:off x="6942339" y="5471604"/>
            <a:ext cx="1620826" cy="612648"/>
          </a:xfrm>
          <a:prstGeom prst="wedgeRectCallout">
            <a:avLst>
              <a:gd name="adj1" fmla="val 4645"/>
              <a:gd name="adj2" fmla="val -2707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13700 PERDIDO KEY DRIVE (VILLAGIO COMPLEX)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0FEA9-5ACC-43AE-939E-5463F8A2386F}"/>
              </a:ext>
            </a:extLst>
          </p:cNvPr>
          <p:cNvSpPr txBox="1"/>
          <p:nvPr/>
        </p:nvSpPr>
        <p:spPr>
          <a:xfrm>
            <a:off x="0" y="1420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 MAP – MARKED PEDESTRIAN CROSSINGS* ON PERDIDO KEY DRIVE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DD008-F4A1-4020-8A1F-0157A7E081A8}"/>
              </a:ext>
            </a:extLst>
          </p:cNvPr>
          <p:cNvSpPr txBox="1"/>
          <p:nvPr/>
        </p:nvSpPr>
        <p:spPr>
          <a:xfrm>
            <a:off x="1340528" y="63345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EXCLUDES ANY AMENITIES ASSOCIATED WITH FLORA-BAMA LOCATION</a:t>
            </a:r>
          </a:p>
        </p:txBody>
      </p:sp>
    </p:spTree>
    <p:extLst>
      <p:ext uri="{BB962C8B-B14F-4D97-AF65-F5344CB8AC3E}">
        <p14:creationId xmlns:p14="http://schemas.microsoft.com/office/powerpoint/2010/main" val="125158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3028BD4B-5061-4864-B355-F1B994D3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349821"/>
            <a:ext cx="8734425" cy="4886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62C39-6462-4B33-B3D8-B1985611D05D}"/>
              </a:ext>
            </a:extLst>
          </p:cNvPr>
          <p:cNvSpPr txBox="1"/>
          <p:nvPr/>
        </p:nvSpPr>
        <p:spPr>
          <a:xfrm>
            <a:off x="0" y="1420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TOM THUMB STORE PEDESTRIAN CROSSING VIEWING EAST ON PERDIDO KEY DRIVE</a:t>
            </a:r>
          </a:p>
        </p:txBody>
      </p:sp>
    </p:spTree>
    <p:extLst>
      <p:ext uri="{BB962C8B-B14F-4D97-AF65-F5344CB8AC3E}">
        <p14:creationId xmlns:p14="http://schemas.microsoft.com/office/powerpoint/2010/main" val="20067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E11CA788-710D-4345-8B69-276F72114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2009212"/>
            <a:ext cx="8345010" cy="4023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3D046-D1F1-4DAB-814F-B5F8E2FFCEFB}"/>
              </a:ext>
            </a:extLst>
          </p:cNvPr>
          <p:cNvSpPr txBox="1"/>
          <p:nvPr/>
        </p:nvSpPr>
        <p:spPr>
          <a:xfrm>
            <a:off x="0" y="3479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 STATION PEDESTRIAN CROSSING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VIEWING EAST ON PERDIDO KEY DRIVE</a:t>
            </a:r>
          </a:p>
        </p:txBody>
      </p:sp>
    </p:spTree>
    <p:extLst>
      <p:ext uri="{BB962C8B-B14F-4D97-AF65-F5344CB8AC3E}">
        <p14:creationId xmlns:p14="http://schemas.microsoft.com/office/powerpoint/2010/main" val="252513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3D046-D1F1-4DAB-814F-B5F8E2FFCEFB}"/>
              </a:ext>
            </a:extLst>
          </p:cNvPr>
          <p:cNvSpPr txBox="1"/>
          <p:nvPr/>
        </p:nvSpPr>
        <p:spPr>
          <a:xfrm>
            <a:off x="-79899" y="4261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BEACH ACCESS #3 PEDESTRIAN CROSSING AT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RIVER ROAD VIEWING EAST ON PERDIDO KEY DRIVE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F4287-DBAB-4654-8EC9-942081A6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1" y="1855433"/>
            <a:ext cx="8664597" cy="47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3D046-D1F1-4DAB-814F-B5F8E2FFCEFB}"/>
              </a:ext>
            </a:extLst>
          </p:cNvPr>
          <p:cNvSpPr txBox="1"/>
          <p:nvPr/>
        </p:nvSpPr>
        <p:spPr>
          <a:xfrm>
            <a:off x="0" y="1420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BEACH ACCESS #2 PEDESTRIAN CROSSING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VIEWING EAST ON PERDIDO KEY DRIVE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F85D2-5265-4491-80D1-0FEEBCAE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" y="1603969"/>
            <a:ext cx="8584706" cy="50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3D046-D1F1-4DAB-814F-B5F8E2FFCEFB}"/>
              </a:ext>
            </a:extLst>
          </p:cNvPr>
          <p:cNvSpPr txBox="1"/>
          <p:nvPr/>
        </p:nvSpPr>
        <p:spPr>
          <a:xfrm>
            <a:off x="-1" y="6747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PEDESTRIAN CROSSING AT VILLAGIO RETAIL COMPLEX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VIEWING EAST ON PERDIDO KEY DRIVE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FFF43-95DC-4580-88D3-2E68C78C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3" y="2252326"/>
            <a:ext cx="8637973" cy="36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131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Thedford</dc:creator>
  <cp:lastModifiedBy>Jim Hagon</cp:lastModifiedBy>
  <cp:revision>13</cp:revision>
  <dcterms:created xsi:type="dcterms:W3CDTF">2019-08-27T19:09:20Z</dcterms:created>
  <dcterms:modified xsi:type="dcterms:W3CDTF">2020-02-06T21:06:15Z</dcterms:modified>
</cp:coreProperties>
</file>