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8" r:id="rId3"/>
    <p:sldId id="285" r:id="rId4"/>
    <p:sldId id="275" r:id="rId5"/>
    <p:sldId id="263" r:id="rId6"/>
    <p:sldId id="265" r:id="rId7"/>
    <p:sldId id="267" r:id="rId8"/>
    <p:sldId id="268" r:id="rId9"/>
    <p:sldId id="269" r:id="rId10"/>
    <p:sldId id="270" r:id="rId11"/>
    <p:sldId id="273" r:id="rId12"/>
    <p:sldId id="271" r:id="rId13"/>
    <p:sldId id="272" r:id="rId14"/>
    <p:sldId id="276" r:id="rId15"/>
    <p:sldId id="277" r:id="rId16"/>
    <p:sldId id="279" r:id="rId17"/>
    <p:sldId id="280" r:id="rId18"/>
    <p:sldId id="281" r:id="rId19"/>
    <p:sldId id="282" r:id="rId20"/>
    <p:sldId id="283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5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1D1437-93C4-46B3-BF47-19E0EB0E4456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9E40E4-F286-46BE-AD4C-1C0C273E2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08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80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025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9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632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4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39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8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369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807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835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98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3A9DC-204F-4F88-A9E4-DC8D2F4F22C8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BFB66-5721-4F0B-883A-00761E3E4F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98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7810" y="4619706"/>
            <a:ext cx="9144000" cy="99391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ial Black" panose="020B0A04020102020204" pitchFamily="34" charset="0"/>
              </a:rPr>
              <a:t/>
            </a:r>
            <a:br>
              <a:rPr lang="en-US" b="1" dirty="0" smtClean="0">
                <a:latin typeface="Arial Black" panose="020B0A04020102020204" pitchFamily="34" charset="0"/>
              </a:rPr>
            </a:br>
            <a:r>
              <a:rPr lang="en-US" sz="4400" b="1" dirty="0" smtClean="0">
                <a:latin typeface="Arial Black" panose="020B0A04020102020204" pitchFamily="34" charset="0"/>
              </a:rPr>
              <a:t>Sierra County Regional Dispatch Authority</a:t>
            </a:r>
            <a:br>
              <a:rPr lang="en-US" sz="4400" b="1" dirty="0" smtClean="0">
                <a:latin typeface="Arial Black" panose="020B0A04020102020204" pitchFamily="34" charset="0"/>
              </a:rPr>
            </a:br>
            <a:r>
              <a:rPr lang="en-US" sz="4400" b="1" dirty="0" smtClean="0">
                <a:latin typeface="Arial Black" panose="020B0A04020102020204" pitchFamily="34" charset="0"/>
              </a:rPr>
              <a:t>Building Options at Fire Department</a:t>
            </a:r>
            <a:endParaRPr lang="en-US" sz="4400" b="1" dirty="0">
              <a:latin typeface="Arial Black" panose="020B0A04020102020204" pitchFamily="34" charset="0"/>
            </a:endParaRPr>
          </a:p>
        </p:txBody>
      </p:sp>
      <p:pic>
        <p:nvPicPr>
          <p:cNvPr id="4" name="Picture 3" descr="SCR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09730" y="44230"/>
            <a:ext cx="319087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3426" y="4854218"/>
            <a:ext cx="10058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Fire Department</a:t>
            </a:r>
          </a:p>
          <a:p>
            <a:pPr algn="ctr"/>
            <a:endParaRPr lang="en-US" b="1" dirty="0" smtClean="0"/>
          </a:p>
          <a:p>
            <a:r>
              <a:rPr lang="en-US" dirty="0" smtClean="0"/>
              <a:t>Truth or Consequences Fire Department built a new complex in 2001 at 310 East 9th Street. This complex was setup to house an EOC/Dispatch Center in the same building as the Fire Department.</a:t>
            </a:r>
          </a:p>
          <a:p>
            <a:r>
              <a:rPr lang="en-US" dirty="0" smtClean="0"/>
              <a:t>Truth or Consequences Fire Department has authorization from the State Fire Marshal’s Office to allow SCRDA to operate out of this facility.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26" y="249380"/>
            <a:ext cx="10058400" cy="402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450" y="138677"/>
            <a:ext cx="9403099" cy="658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7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780" y="175247"/>
            <a:ext cx="7949324" cy="646976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9587" y="3057993"/>
            <a:ext cx="1753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/>
              <a:t>400 </a:t>
            </a:r>
            <a:r>
              <a:rPr lang="en-US" sz="3200" b="1" dirty="0" smtClean="0"/>
              <a:t>amp</a:t>
            </a:r>
          </a:p>
          <a:p>
            <a:r>
              <a:rPr lang="en-US" sz="3200" b="1" dirty="0" smtClean="0"/>
              <a:t>Capacity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9850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1075"/>
            <a:ext cx="10058400" cy="56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4218" y="6072580"/>
            <a:ext cx="56549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New Dispatch Room (400 sq. ft.)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7901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24" y="159026"/>
            <a:ext cx="10058400" cy="56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69929" y="6045728"/>
            <a:ext cx="5160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New Radio Room (300 sq. ft.)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92424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78" y="294199"/>
            <a:ext cx="10058400" cy="56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3601" y="6121591"/>
            <a:ext cx="43739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New Kitchen (680 sq. ft.)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4817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56" y="0"/>
            <a:ext cx="385762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831" y="0"/>
            <a:ext cx="7614169" cy="43099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26282" y="5841471"/>
            <a:ext cx="62540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Current Directors Office (115 sq. ft.)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511981" y="4468427"/>
            <a:ext cx="57458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New Directors Office (190 sq. ft.)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8210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85" y="151074"/>
            <a:ext cx="10058400" cy="56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9189" y="5989157"/>
            <a:ext cx="8378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NEW: Men’s Restroom with Shower (190 Sq. Ft.)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6036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48" y="254442"/>
            <a:ext cx="10058400" cy="565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0836" y="6096827"/>
            <a:ext cx="8929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NEW: Women’s Restroom with Shower (190 Sq. Ft.)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6099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263" y="0"/>
            <a:ext cx="4193282" cy="68607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74" y="642260"/>
            <a:ext cx="6273507" cy="3510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59714" y="4976735"/>
            <a:ext cx="48858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ADD: Hallway &amp; Security</a:t>
            </a:r>
          </a:p>
          <a:p>
            <a:pPr algn="ctr"/>
            <a:r>
              <a:rPr lang="en-US" sz="3600" b="1" dirty="0" smtClean="0"/>
              <a:t>Door into Truck Bay.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11922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02" y="0"/>
            <a:ext cx="3861955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263" y="0"/>
            <a:ext cx="4193282" cy="68607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0531" y="2428407"/>
            <a:ext cx="200247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ADD: Door</a:t>
            </a:r>
          </a:p>
          <a:p>
            <a:pPr algn="ctr"/>
            <a:r>
              <a:rPr lang="en-US" sz="3200" b="1" dirty="0" smtClean="0"/>
              <a:t>end of</a:t>
            </a:r>
          </a:p>
          <a:p>
            <a:pPr algn="ctr"/>
            <a:r>
              <a:rPr lang="en-US" sz="3200" b="1" dirty="0" smtClean="0"/>
              <a:t>Hallway.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7776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263" y="0"/>
            <a:ext cx="4193282" cy="6860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72" y="420971"/>
            <a:ext cx="6252137" cy="46396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9740" y="5501391"/>
            <a:ext cx="4554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ADD: Door in Hallway.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9093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38" y="0"/>
            <a:ext cx="9395136" cy="60075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5779" y="6037526"/>
            <a:ext cx="6219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NEW: Generator at Fire Station.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1552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557" y="0"/>
            <a:ext cx="9028676" cy="61852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61012" y="6185201"/>
            <a:ext cx="6075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NEW: Generator from MVRDA.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25346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96900"/>
            <a:ext cx="9601200" cy="5664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92597" y="6185201"/>
            <a:ext cx="6212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NEW: Parking Area Fire Station.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678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22" y="1"/>
            <a:ext cx="7913334" cy="6251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0633" y="6185201"/>
            <a:ext cx="7236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NEW: Back Entrance to Kitchen Area.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2964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03" y="0"/>
            <a:ext cx="10058400" cy="59409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0133" y="5940974"/>
            <a:ext cx="9349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NEW: 10’ Expansion for Storage &amp; Office Space 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51082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81" y="0"/>
            <a:ext cx="9008293" cy="60452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1580" y="6185201"/>
            <a:ext cx="70946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NEW: Direct Line of Site to Tank Hill.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6735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489" y="0"/>
            <a:ext cx="5702816" cy="62685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59016" y="6185201"/>
            <a:ext cx="5679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NEW: Out of the Flood Plain.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7361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211</Words>
  <Application>Microsoft Office PowerPoint</Application>
  <PresentationFormat>Widescreen</PresentationFormat>
  <Paragraphs>27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Office Theme</vt:lpstr>
      <vt:lpstr> Sierra County Regional Dispatch Authority Building Options at Fire Department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Sierra County Regional Dispatch Authority</dc:title>
  <dc:creator>Paul Tooley</dc:creator>
  <cp:lastModifiedBy>Jocelyn Holguin</cp:lastModifiedBy>
  <cp:revision>60</cp:revision>
  <cp:lastPrinted>2017-10-04T20:12:27Z</cp:lastPrinted>
  <dcterms:created xsi:type="dcterms:W3CDTF">2017-09-21T16:26:55Z</dcterms:created>
  <dcterms:modified xsi:type="dcterms:W3CDTF">2018-02-01T16:59:23Z</dcterms:modified>
</cp:coreProperties>
</file>