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2" r:id="rId4"/>
    <p:sldId id="263" r:id="rId5"/>
    <p:sldId id="258" r:id="rId6"/>
    <p:sldId id="259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9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9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8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2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6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9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84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2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CBCDA-8070-4389-8EAF-340281EDAD54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F79D4-B2C6-4EE5-8AC0-E941E095A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6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948690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ft. high ,10 ft.&amp; 8 ft. high chain-link fencing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7/8 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 end, corner &amp; gate post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3/8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 line post set 10 ft. on center 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ft. high fencing to receive a middle rail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ft. high fencing to receive two evenly spaced middle rails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ft. high back-stop fencing two evenly spaced middle rails and bottom rail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 footings for the above heights of fencing to be 12" in dia. x 36" deep concrete footings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ft. high &amp; 4 ft. high chain-link fencing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7/8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 end, corner , &amp; gate post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3/8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 line post set 10 on center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 footings for the above heights to be 8" in dia. x 36" in deep concrete footings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gage coil bottom tension wire to be installed on all fence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heights ( 12’ section of back-stop will have bottom rails)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rail, bottom and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 rails to be 1 5/8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 pipe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materials to be galvanized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Concrete mix. 2500 psi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43579" y="122549"/>
            <a:ext cx="8043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YV High School JV Baseball Field fencing Specifications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86427" y="783998"/>
            <a:ext cx="50961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7600 </a:t>
            </a:r>
            <a:r>
              <a:rPr lang="en-US" sz="2800" dirty="0"/>
              <a:t>S</a:t>
            </a:r>
            <a:r>
              <a:rPr lang="en-US" sz="2800" dirty="0" smtClean="0"/>
              <a:t>age Avenue Yucca Valley ca</a:t>
            </a:r>
          </a:p>
          <a:p>
            <a:r>
              <a:rPr lang="en-US" sz="2800" dirty="0" smtClean="0"/>
              <a:t>92284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0436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3" y="0"/>
            <a:ext cx="11776793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13316" y="191716"/>
            <a:ext cx="356806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80470" y="192569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919419" y="30110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941367" y="332992"/>
            <a:ext cx="147491" cy="1621643"/>
          </a:xfrm>
          <a:custGeom>
            <a:avLst/>
            <a:gdLst>
              <a:gd name="connsiteX0" fmla="*/ 0 w 151002"/>
              <a:gd name="connsiteY0" fmla="*/ 0 h 1249960"/>
              <a:gd name="connsiteX1" fmla="*/ 33556 w 151002"/>
              <a:gd name="connsiteY1" fmla="*/ 520118 h 1249960"/>
              <a:gd name="connsiteX2" fmla="*/ 92279 w 151002"/>
              <a:gd name="connsiteY2" fmla="*/ 906011 h 1249960"/>
              <a:gd name="connsiteX3" fmla="*/ 151002 w 151002"/>
              <a:gd name="connsiteY3" fmla="*/ 1249960 h 124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02" h="1249960">
                <a:moveTo>
                  <a:pt x="0" y="0"/>
                </a:moveTo>
                <a:cubicBezTo>
                  <a:pt x="9088" y="184558"/>
                  <a:pt x="18176" y="369116"/>
                  <a:pt x="33556" y="520118"/>
                </a:cubicBezTo>
                <a:cubicBezTo>
                  <a:pt x="48936" y="671120"/>
                  <a:pt x="72705" y="784371"/>
                  <a:pt x="92279" y="906011"/>
                </a:cubicBezTo>
                <a:cubicBezTo>
                  <a:pt x="111853" y="1027651"/>
                  <a:pt x="131427" y="1138805"/>
                  <a:pt x="151002" y="124996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stCxn id="21" idx="2"/>
          </p:cNvCxnSpPr>
          <p:nvPr/>
        </p:nvCxnSpPr>
        <p:spPr>
          <a:xfrm>
            <a:off x="1919419" y="323963"/>
            <a:ext cx="4793897" cy="131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8018935" y="6808637"/>
            <a:ext cx="158660" cy="459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41746" y="335392"/>
            <a:ext cx="320125" cy="354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969531" y="689518"/>
            <a:ext cx="576" cy="3380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7261142" y="346770"/>
            <a:ext cx="393273" cy="21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entagon 51"/>
          <p:cNvSpPr/>
          <p:nvPr/>
        </p:nvSpPr>
        <p:spPr>
          <a:xfrm rot="18965671">
            <a:off x="7384056" y="810533"/>
            <a:ext cx="107648" cy="7894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625795" y="895080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2988725" flipV="1">
            <a:off x="6638529" y="1553626"/>
            <a:ext cx="59667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5619026" y="2513685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353814" y="2510280"/>
            <a:ext cx="45719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 rot="5400000">
            <a:off x="7867508" y="1295669"/>
            <a:ext cx="349502" cy="1314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7963710" y="1030132"/>
            <a:ext cx="12837" cy="50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03068" y="332992"/>
            <a:ext cx="541873" cy="138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977616" y="191716"/>
            <a:ext cx="725452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1919419" y="313014"/>
            <a:ext cx="4793897" cy="131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 rot="5400000">
            <a:off x="7669783" y="1828220"/>
            <a:ext cx="725452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7966647" y="1528449"/>
            <a:ext cx="22737" cy="19005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090057" y="1922106"/>
            <a:ext cx="1175657" cy="3060441"/>
          </a:xfrm>
          <a:custGeom>
            <a:avLst/>
            <a:gdLst>
              <a:gd name="connsiteX0" fmla="*/ 0 w 1175657"/>
              <a:gd name="connsiteY0" fmla="*/ 0 h 3060441"/>
              <a:gd name="connsiteX1" fmla="*/ 793102 w 1175657"/>
              <a:gd name="connsiteY1" fmla="*/ 1091682 h 3060441"/>
              <a:gd name="connsiteX2" fmla="*/ 1110343 w 1175657"/>
              <a:gd name="connsiteY2" fmla="*/ 2090057 h 3060441"/>
              <a:gd name="connsiteX3" fmla="*/ 1175657 w 1175657"/>
              <a:gd name="connsiteY3" fmla="*/ 3060441 h 306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5657" h="3060441">
                <a:moveTo>
                  <a:pt x="0" y="0"/>
                </a:moveTo>
                <a:cubicBezTo>
                  <a:pt x="304022" y="371669"/>
                  <a:pt x="608045" y="743339"/>
                  <a:pt x="793102" y="1091682"/>
                </a:cubicBezTo>
                <a:cubicBezTo>
                  <a:pt x="978159" y="1440025"/>
                  <a:pt x="1046584" y="1761931"/>
                  <a:pt x="1110343" y="2090057"/>
                </a:cubicBezTo>
                <a:cubicBezTo>
                  <a:pt x="1174102" y="2418184"/>
                  <a:pt x="1174879" y="2739312"/>
                  <a:pt x="1175657" y="3060441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270422" y="4967416"/>
            <a:ext cx="4357816" cy="1458098"/>
          </a:xfrm>
          <a:custGeom>
            <a:avLst/>
            <a:gdLst>
              <a:gd name="connsiteX0" fmla="*/ 0 w 4357816"/>
              <a:gd name="connsiteY0" fmla="*/ 0 h 1458098"/>
              <a:gd name="connsiteX1" fmla="*/ 2158313 w 4357816"/>
              <a:gd name="connsiteY1" fmla="*/ 1112108 h 1458098"/>
              <a:gd name="connsiteX2" fmla="*/ 4357816 w 4357816"/>
              <a:gd name="connsiteY2" fmla="*/ 1458098 h 1458098"/>
              <a:gd name="connsiteX3" fmla="*/ 4357816 w 4357816"/>
              <a:gd name="connsiteY3" fmla="*/ 1458098 h 145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7816" h="1458098">
                <a:moveTo>
                  <a:pt x="0" y="0"/>
                </a:moveTo>
                <a:cubicBezTo>
                  <a:pt x="716005" y="434546"/>
                  <a:pt x="1432010" y="869092"/>
                  <a:pt x="2158313" y="1112108"/>
                </a:cubicBezTo>
                <a:cubicBezTo>
                  <a:pt x="2884616" y="1355124"/>
                  <a:pt x="4357816" y="1458098"/>
                  <a:pt x="4357816" y="1458098"/>
                </a:cubicBezTo>
                <a:lnTo>
                  <a:pt x="4357816" y="145809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stCxn id="26" idx="2"/>
          </p:cNvCxnSpPr>
          <p:nvPr/>
        </p:nvCxnSpPr>
        <p:spPr>
          <a:xfrm flipV="1">
            <a:off x="7628238" y="6404332"/>
            <a:ext cx="454617" cy="211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362365" y="21314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300’</a:t>
            </a:r>
            <a:endParaRPr lang="en-US" dirty="0"/>
          </a:p>
        </p:txBody>
      </p:sp>
      <p:cxnSp>
        <p:nvCxnSpPr>
          <p:cNvPr id="125" name="Straight Arrow Connector 124"/>
          <p:cNvCxnSpPr/>
          <p:nvPr/>
        </p:nvCxnSpPr>
        <p:spPr>
          <a:xfrm>
            <a:off x="7683099" y="2986804"/>
            <a:ext cx="50799" cy="34387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H="1" flipV="1">
            <a:off x="7651946" y="346770"/>
            <a:ext cx="36278" cy="27577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 flipV="1">
            <a:off x="7500009" y="784241"/>
            <a:ext cx="36278" cy="27577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>
            <a:off x="7524043" y="2965622"/>
            <a:ext cx="50799" cy="34387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2280259" y="1060071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275’</a:t>
            </a:r>
            <a:endParaRPr lang="en-US" dirty="0"/>
          </a:p>
        </p:txBody>
      </p:sp>
      <p:cxnSp>
        <p:nvCxnSpPr>
          <p:cNvPr id="136" name="Straight Arrow Connector 135"/>
          <p:cNvCxnSpPr/>
          <p:nvPr/>
        </p:nvCxnSpPr>
        <p:spPr>
          <a:xfrm>
            <a:off x="7191686" y="782129"/>
            <a:ext cx="304493" cy="128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1940168" y="784074"/>
            <a:ext cx="5517456" cy="171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 flipV="1">
            <a:off x="1976760" y="604049"/>
            <a:ext cx="5579005" cy="757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7718319" y="676913"/>
            <a:ext cx="235633" cy="14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7730609" y="274713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300’</a:t>
            </a:r>
            <a:endParaRPr lang="en-US" dirty="0"/>
          </a:p>
        </p:txBody>
      </p:sp>
      <p:sp>
        <p:nvSpPr>
          <p:cNvPr id="149" name="TextBox 148"/>
          <p:cNvSpPr txBox="1"/>
          <p:nvPr/>
        </p:nvSpPr>
        <p:spPr>
          <a:xfrm>
            <a:off x="6888226" y="2750867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275’</a:t>
            </a:r>
            <a:endParaRPr lang="en-US" dirty="0"/>
          </a:p>
        </p:txBody>
      </p:sp>
      <p:cxnSp>
        <p:nvCxnSpPr>
          <p:cNvPr id="150" name="Straight Arrow Connector 149"/>
          <p:cNvCxnSpPr/>
          <p:nvPr/>
        </p:nvCxnSpPr>
        <p:spPr>
          <a:xfrm flipH="1">
            <a:off x="3260691" y="3319849"/>
            <a:ext cx="1688644" cy="16475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>
          <a:xfrm flipV="1">
            <a:off x="5522694" y="784241"/>
            <a:ext cx="1983777" cy="19438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4949335" y="2834265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275’</a:t>
            </a:r>
            <a:endParaRPr lang="en-US" dirty="0"/>
          </a:p>
        </p:txBody>
      </p:sp>
      <p:cxnSp>
        <p:nvCxnSpPr>
          <p:cNvPr id="159" name="Straight Arrow Connector 158"/>
          <p:cNvCxnSpPr/>
          <p:nvPr/>
        </p:nvCxnSpPr>
        <p:spPr>
          <a:xfrm flipH="1">
            <a:off x="2927301" y="2443581"/>
            <a:ext cx="1333423" cy="682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4955797" y="788551"/>
            <a:ext cx="2522666" cy="1260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4336250" y="2026909"/>
            <a:ext cx="5934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241’</a:t>
            </a:r>
            <a:endParaRPr lang="en-US" dirty="0"/>
          </a:p>
        </p:txBody>
      </p:sp>
      <p:cxnSp>
        <p:nvCxnSpPr>
          <p:cNvPr id="172" name="Straight Arrow Connector 171"/>
          <p:cNvCxnSpPr/>
          <p:nvPr/>
        </p:nvCxnSpPr>
        <p:spPr>
          <a:xfrm flipH="1">
            <a:off x="2091795" y="1473354"/>
            <a:ext cx="2076551" cy="4656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4087285" y="784406"/>
            <a:ext cx="3402437" cy="7030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8828802" y="881369"/>
            <a:ext cx="1305176" cy="1364483"/>
            <a:chOff x="9470396" y="1060071"/>
            <a:chExt cx="1305176" cy="1364483"/>
          </a:xfrm>
        </p:grpSpPr>
        <p:sp>
          <p:nvSpPr>
            <p:cNvPr id="48" name="Rectangle 47"/>
            <p:cNvSpPr/>
            <p:nvPr/>
          </p:nvSpPr>
          <p:spPr>
            <a:xfrm>
              <a:off x="9470396" y="1060071"/>
              <a:ext cx="1305176" cy="13644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956111" y="1133023"/>
              <a:ext cx="333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987908" y="2026909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486271" y="1579219"/>
              <a:ext cx="3898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32582" y="1579219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E</a:t>
              </a:r>
              <a:endParaRPr lang="en-US" dirty="0"/>
            </a:p>
          </p:txBody>
        </p:sp>
        <p:cxnSp>
          <p:nvCxnSpPr>
            <p:cNvPr id="57" name="Straight Arrow Connector 56"/>
            <p:cNvCxnSpPr>
              <a:endCxn id="51" idx="0"/>
            </p:cNvCxnSpPr>
            <p:nvPr/>
          </p:nvCxnSpPr>
          <p:spPr>
            <a:xfrm>
              <a:off x="10122984" y="1442293"/>
              <a:ext cx="10156" cy="584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9876121" y="1742707"/>
              <a:ext cx="517538" cy="134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78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3" y="0"/>
            <a:ext cx="11776793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13316" y="191716"/>
            <a:ext cx="356806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80470" y="192569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919419" y="30110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941367" y="332992"/>
            <a:ext cx="147491" cy="1621643"/>
          </a:xfrm>
          <a:custGeom>
            <a:avLst/>
            <a:gdLst>
              <a:gd name="connsiteX0" fmla="*/ 0 w 151002"/>
              <a:gd name="connsiteY0" fmla="*/ 0 h 1249960"/>
              <a:gd name="connsiteX1" fmla="*/ 33556 w 151002"/>
              <a:gd name="connsiteY1" fmla="*/ 520118 h 1249960"/>
              <a:gd name="connsiteX2" fmla="*/ 92279 w 151002"/>
              <a:gd name="connsiteY2" fmla="*/ 906011 h 1249960"/>
              <a:gd name="connsiteX3" fmla="*/ 151002 w 151002"/>
              <a:gd name="connsiteY3" fmla="*/ 1249960 h 124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02" h="1249960">
                <a:moveTo>
                  <a:pt x="0" y="0"/>
                </a:moveTo>
                <a:cubicBezTo>
                  <a:pt x="9088" y="184558"/>
                  <a:pt x="18176" y="369116"/>
                  <a:pt x="33556" y="520118"/>
                </a:cubicBezTo>
                <a:cubicBezTo>
                  <a:pt x="48936" y="671120"/>
                  <a:pt x="72705" y="784371"/>
                  <a:pt x="92279" y="906011"/>
                </a:cubicBezTo>
                <a:cubicBezTo>
                  <a:pt x="111853" y="1027651"/>
                  <a:pt x="131427" y="1138805"/>
                  <a:pt x="151002" y="124996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stCxn id="21" idx="2"/>
          </p:cNvCxnSpPr>
          <p:nvPr/>
        </p:nvCxnSpPr>
        <p:spPr>
          <a:xfrm>
            <a:off x="1919419" y="323963"/>
            <a:ext cx="4793897" cy="131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8018935" y="6808637"/>
            <a:ext cx="158660" cy="459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41746" y="335392"/>
            <a:ext cx="320125" cy="354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969531" y="689518"/>
            <a:ext cx="576" cy="3380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7261142" y="346770"/>
            <a:ext cx="393273" cy="21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entagon 51"/>
          <p:cNvSpPr/>
          <p:nvPr/>
        </p:nvSpPr>
        <p:spPr>
          <a:xfrm rot="18965671">
            <a:off x="7384056" y="810533"/>
            <a:ext cx="107648" cy="7894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625795" y="895080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2988725" flipV="1">
            <a:off x="6638529" y="1553626"/>
            <a:ext cx="59667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5619026" y="2513685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353814" y="2510280"/>
            <a:ext cx="45719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 rot="5400000">
            <a:off x="7867508" y="1295669"/>
            <a:ext cx="349502" cy="1314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7963710" y="1030132"/>
            <a:ext cx="12837" cy="50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03068" y="332992"/>
            <a:ext cx="541873" cy="138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977616" y="191716"/>
            <a:ext cx="725452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1919419" y="313014"/>
            <a:ext cx="4793897" cy="131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 rot="5400000">
            <a:off x="7669783" y="1828220"/>
            <a:ext cx="725452" cy="141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7966647" y="1528449"/>
            <a:ext cx="22737" cy="19005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090057" y="1922106"/>
            <a:ext cx="1175657" cy="3060441"/>
          </a:xfrm>
          <a:custGeom>
            <a:avLst/>
            <a:gdLst>
              <a:gd name="connsiteX0" fmla="*/ 0 w 1175657"/>
              <a:gd name="connsiteY0" fmla="*/ 0 h 3060441"/>
              <a:gd name="connsiteX1" fmla="*/ 793102 w 1175657"/>
              <a:gd name="connsiteY1" fmla="*/ 1091682 h 3060441"/>
              <a:gd name="connsiteX2" fmla="*/ 1110343 w 1175657"/>
              <a:gd name="connsiteY2" fmla="*/ 2090057 h 3060441"/>
              <a:gd name="connsiteX3" fmla="*/ 1175657 w 1175657"/>
              <a:gd name="connsiteY3" fmla="*/ 3060441 h 306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5657" h="3060441">
                <a:moveTo>
                  <a:pt x="0" y="0"/>
                </a:moveTo>
                <a:cubicBezTo>
                  <a:pt x="304022" y="371669"/>
                  <a:pt x="608045" y="743339"/>
                  <a:pt x="793102" y="1091682"/>
                </a:cubicBezTo>
                <a:cubicBezTo>
                  <a:pt x="978159" y="1440025"/>
                  <a:pt x="1046584" y="1761931"/>
                  <a:pt x="1110343" y="2090057"/>
                </a:cubicBezTo>
                <a:cubicBezTo>
                  <a:pt x="1174102" y="2418184"/>
                  <a:pt x="1174879" y="2739312"/>
                  <a:pt x="1175657" y="3060441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256384" y="5253135"/>
            <a:ext cx="4833257" cy="1520889"/>
          </a:xfrm>
          <a:custGeom>
            <a:avLst/>
            <a:gdLst>
              <a:gd name="connsiteX0" fmla="*/ 0 w 4833257"/>
              <a:gd name="connsiteY0" fmla="*/ 0 h 1520889"/>
              <a:gd name="connsiteX1" fmla="*/ 2295330 w 4833257"/>
              <a:gd name="connsiteY1" fmla="*/ 1156996 h 1520889"/>
              <a:gd name="connsiteX2" fmla="*/ 4833257 w 4833257"/>
              <a:gd name="connsiteY2" fmla="*/ 1520889 h 1520889"/>
              <a:gd name="connsiteX3" fmla="*/ 4833257 w 4833257"/>
              <a:gd name="connsiteY3" fmla="*/ 1520889 h 152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3257" h="1520889">
                <a:moveTo>
                  <a:pt x="0" y="0"/>
                </a:moveTo>
                <a:cubicBezTo>
                  <a:pt x="744893" y="451757"/>
                  <a:pt x="1489787" y="903515"/>
                  <a:pt x="2295330" y="1156996"/>
                </a:cubicBezTo>
                <a:cubicBezTo>
                  <a:pt x="3100873" y="1410478"/>
                  <a:pt x="4833257" y="1520889"/>
                  <a:pt x="4833257" y="1520889"/>
                </a:cubicBezTo>
                <a:lnTo>
                  <a:pt x="4833257" y="1520889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25145" y="821929"/>
            <a:ext cx="104907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Elevation= 0 ”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5940109" y="5591303"/>
            <a:ext cx="1126014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Elevation= +0 ”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6586829" y="5909410"/>
            <a:ext cx="184414" cy="4058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296684" y="834130"/>
            <a:ext cx="104907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Elevation= 0 ”</a:t>
            </a:r>
            <a:endParaRPr lang="en-US" sz="12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7470423" y="830348"/>
            <a:ext cx="138088" cy="55920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3270422" y="4967416"/>
            <a:ext cx="4357816" cy="1458098"/>
          </a:xfrm>
          <a:custGeom>
            <a:avLst/>
            <a:gdLst>
              <a:gd name="connsiteX0" fmla="*/ 0 w 4357816"/>
              <a:gd name="connsiteY0" fmla="*/ 0 h 1458098"/>
              <a:gd name="connsiteX1" fmla="*/ 2158313 w 4357816"/>
              <a:gd name="connsiteY1" fmla="*/ 1112108 h 1458098"/>
              <a:gd name="connsiteX2" fmla="*/ 4357816 w 4357816"/>
              <a:gd name="connsiteY2" fmla="*/ 1458098 h 1458098"/>
              <a:gd name="connsiteX3" fmla="*/ 4357816 w 4357816"/>
              <a:gd name="connsiteY3" fmla="*/ 1458098 h 145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7816" h="1458098">
                <a:moveTo>
                  <a:pt x="0" y="0"/>
                </a:moveTo>
                <a:cubicBezTo>
                  <a:pt x="716005" y="434546"/>
                  <a:pt x="1432010" y="869092"/>
                  <a:pt x="2158313" y="1112108"/>
                </a:cubicBezTo>
                <a:cubicBezTo>
                  <a:pt x="2884616" y="1355124"/>
                  <a:pt x="4357816" y="1458098"/>
                  <a:pt x="4357816" y="1458098"/>
                </a:cubicBezTo>
                <a:lnTo>
                  <a:pt x="4357816" y="145809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stCxn id="74" idx="0"/>
            <a:endCxn id="52" idx="3"/>
          </p:cNvCxnSpPr>
          <p:nvPr/>
        </p:nvCxnSpPr>
        <p:spPr>
          <a:xfrm>
            <a:off x="2206068" y="776294"/>
            <a:ext cx="5270592" cy="363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2206068" y="776294"/>
            <a:ext cx="181233" cy="1491049"/>
          </a:xfrm>
          <a:custGeom>
            <a:avLst/>
            <a:gdLst>
              <a:gd name="connsiteX0" fmla="*/ 0 w 181233"/>
              <a:gd name="connsiteY0" fmla="*/ 0 h 1491049"/>
              <a:gd name="connsiteX1" fmla="*/ 65903 w 181233"/>
              <a:gd name="connsiteY1" fmla="*/ 700216 h 1491049"/>
              <a:gd name="connsiteX2" fmla="*/ 181233 w 181233"/>
              <a:gd name="connsiteY2" fmla="*/ 1491049 h 149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233" h="1491049">
                <a:moveTo>
                  <a:pt x="0" y="0"/>
                </a:moveTo>
                <a:cubicBezTo>
                  <a:pt x="17849" y="225854"/>
                  <a:pt x="35698" y="451708"/>
                  <a:pt x="65903" y="700216"/>
                </a:cubicBezTo>
                <a:cubicBezTo>
                  <a:pt x="96108" y="948724"/>
                  <a:pt x="138670" y="1219886"/>
                  <a:pt x="181233" y="1491049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918331" y="127768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10’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3079452" y="3482358"/>
            <a:ext cx="768576" cy="5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7667986" y="5912201"/>
            <a:ext cx="468907" cy="934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7608511" y="5926070"/>
            <a:ext cx="40470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2087481" y="1737082"/>
            <a:ext cx="223808" cy="646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2087481" y="1740314"/>
            <a:ext cx="223808" cy="323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761340" y="5894167"/>
            <a:ext cx="827578" cy="4985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 rot="445204">
            <a:off x="6167121" y="6432233"/>
            <a:ext cx="181196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10’ Slope 0” to +76 “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6174660" y="6290526"/>
            <a:ext cx="80242" cy="261949"/>
            <a:chOff x="6174660" y="6290526"/>
            <a:chExt cx="80242" cy="261949"/>
          </a:xfrm>
        </p:grpSpPr>
        <p:cxnSp>
          <p:nvCxnSpPr>
            <p:cNvPr id="105" name="Straight Arrow Connector 104"/>
            <p:cNvCxnSpPr/>
            <p:nvPr/>
          </p:nvCxnSpPr>
          <p:spPr>
            <a:xfrm flipH="1">
              <a:off x="6174660" y="6316391"/>
              <a:ext cx="65467" cy="23608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flipV="1">
              <a:off x="6192737" y="6290526"/>
              <a:ext cx="62165" cy="19110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4367269" y="6535003"/>
            <a:ext cx="1491049" cy="2769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Existing grade = +76”</a:t>
            </a:r>
          </a:p>
        </p:txBody>
      </p:sp>
      <p:sp>
        <p:nvSpPr>
          <p:cNvPr id="111" name="TextBox 110"/>
          <p:cNvSpPr txBox="1"/>
          <p:nvPr/>
        </p:nvSpPr>
        <p:spPr>
          <a:xfrm rot="1713029">
            <a:off x="3022902" y="5327456"/>
            <a:ext cx="181196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10’ Slope 0” to +15 “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7621452" y="6404332"/>
            <a:ext cx="461403" cy="119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4371865" y="5632218"/>
            <a:ext cx="80242" cy="261949"/>
            <a:chOff x="6174660" y="6290526"/>
            <a:chExt cx="80242" cy="261949"/>
          </a:xfrm>
        </p:grpSpPr>
        <p:cxnSp>
          <p:nvCxnSpPr>
            <p:cNvPr id="117" name="Straight Arrow Connector 116"/>
            <p:cNvCxnSpPr/>
            <p:nvPr/>
          </p:nvCxnSpPr>
          <p:spPr>
            <a:xfrm flipH="1">
              <a:off x="6174660" y="6316391"/>
              <a:ext cx="65467" cy="23608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flipV="1">
              <a:off x="6192737" y="6290526"/>
              <a:ext cx="62165" cy="19110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TextBox 118"/>
          <p:cNvSpPr txBox="1"/>
          <p:nvPr/>
        </p:nvSpPr>
        <p:spPr>
          <a:xfrm>
            <a:off x="3102503" y="3121244"/>
            <a:ext cx="1374030" cy="27699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Existing grade = 0 ”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37729" y="104887"/>
            <a:ext cx="1499065" cy="27699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Existing grade = -33 ”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272178" y="479207"/>
            <a:ext cx="1499065" cy="27699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Existing grade = -15 ”</a:t>
            </a: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6571934" y="5076657"/>
            <a:ext cx="257966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25’ Slope 0” to tennis courts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8828802" y="881369"/>
            <a:ext cx="1305176" cy="1364483"/>
            <a:chOff x="9470396" y="1060071"/>
            <a:chExt cx="1305176" cy="1364483"/>
          </a:xfrm>
        </p:grpSpPr>
        <p:sp>
          <p:nvSpPr>
            <p:cNvPr id="57" name="Rectangle 56"/>
            <p:cNvSpPr/>
            <p:nvPr/>
          </p:nvSpPr>
          <p:spPr>
            <a:xfrm>
              <a:off x="9470396" y="1060071"/>
              <a:ext cx="1305176" cy="13644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956111" y="1133023"/>
              <a:ext cx="333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987908" y="2026909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486271" y="1579219"/>
              <a:ext cx="3898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432582" y="1579219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E</a:t>
              </a:r>
              <a:endParaRPr lang="en-US" dirty="0"/>
            </a:p>
          </p:txBody>
        </p:sp>
        <p:cxnSp>
          <p:nvCxnSpPr>
            <p:cNvPr id="65" name="Straight Arrow Connector 64"/>
            <p:cNvCxnSpPr>
              <a:endCxn id="60" idx="0"/>
            </p:cNvCxnSpPr>
            <p:nvPr/>
          </p:nvCxnSpPr>
          <p:spPr>
            <a:xfrm>
              <a:off x="10122984" y="1442293"/>
              <a:ext cx="10156" cy="584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9876121" y="1742707"/>
              <a:ext cx="517538" cy="134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656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3" y="0"/>
            <a:ext cx="11776793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13316" y="191716"/>
            <a:ext cx="356806" cy="1412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80470" y="192569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919419" y="30110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919419" y="69084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941368" y="118047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995964" y="155937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941367" y="332992"/>
            <a:ext cx="147491" cy="1621643"/>
          </a:xfrm>
          <a:custGeom>
            <a:avLst/>
            <a:gdLst>
              <a:gd name="connsiteX0" fmla="*/ 0 w 151002"/>
              <a:gd name="connsiteY0" fmla="*/ 0 h 1249960"/>
              <a:gd name="connsiteX1" fmla="*/ 33556 w 151002"/>
              <a:gd name="connsiteY1" fmla="*/ 520118 h 1249960"/>
              <a:gd name="connsiteX2" fmla="*/ 92279 w 151002"/>
              <a:gd name="connsiteY2" fmla="*/ 906011 h 1249960"/>
              <a:gd name="connsiteX3" fmla="*/ 151002 w 151002"/>
              <a:gd name="connsiteY3" fmla="*/ 1249960 h 1249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02" h="1249960">
                <a:moveTo>
                  <a:pt x="0" y="0"/>
                </a:moveTo>
                <a:cubicBezTo>
                  <a:pt x="9088" y="184558"/>
                  <a:pt x="18176" y="369116"/>
                  <a:pt x="33556" y="520118"/>
                </a:cubicBezTo>
                <a:cubicBezTo>
                  <a:pt x="48936" y="671120"/>
                  <a:pt x="72705" y="784371"/>
                  <a:pt x="92279" y="906011"/>
                </a:cubicBezTo>
                <a:cubicBezTo>
                  <a:pt x="111853" y="1027651"/>
                  <a:pt x="131427" y="1138805"/>
                  <a:pt x="151002" y="1249960"/>
                </a:cubicBezTo>
              </a:path>
            </a:pathLst>
          </a:cu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stCxn id="21" idx="2"/>
          </p:cNvCxnSpPr>
          <p:nvPr/>
        </p:nvCxnSpPr>
        <p:spPr>
          <a:xfrm>
            <a:off x="1919419" y="323963"/>
            <a:ext cx="4793897" cy="131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8018935" y="6808637"/>
            <a:ext cx="158660" cy="459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41746" y="335392"/>
            <a:ext cx="320125" cy="3541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969531" y="689518"/>
            <a:ext cx="576" cy="3380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7261142" y="346770"/>
            <a:ext cx="393273" cy="21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entagon 51"/>
          <p:cNvSpPr/>
          <p:nvPr/>
        </p:nvSpPr>
        <p:spPr>
          <a:xfrm rot="18965671">
            <a:off x="7384056" y="810533"/>
            <a:ext cx="107648" cy="7894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625795" y="895080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2988725" flipV="1">
            <a:off x="6638529" y="1553626"/>
            <a:ext cx="59667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353814" y="2510280"/>
            <a:ext cx="45719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3949832" y="372357"/>
            <a:ext cx="103522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229’- 6’ fence</a:t>
            </a:r>
            <a:endParaRPr lang="en-US" sz="1200" dirty="0"/>
          </a:p>
        </p:txBody>
      </p:sp>
      <p:sp>
        <p:nvSpPr>
          <p:cNvPr id="120" name="Rectangle 119"/>
          <p:cNvSpPr/>
          <p:nvPr/>
        </p:nvSpPr>
        <p:spPr>
          <a:xfrm rot="5400000">
            <a:off x="7867508" y="1295669"/>
            <a:ext cx="349502" cy="131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7963710" y="1030132"/>
            <a:ext cx="12837" cy="506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03068" y="332992"/>
            <a:ext cx="541873" cy="1383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977616" y="191716"/>
            <a:ext cx="725452" cy="14127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1919419" y="313014"/>
            <a:ext cx="4793897" cy="1310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 rot="5400000">
            <a:off x="7669783" y="1828220"/>
            <a:ext cx="725452" cy="14127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7966647" y="1528449"/>
            <a:ext cx="22737" cy="190055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090057" y="1922106"/>
            <a:ext cx="1175657" cy="3060441"/>
          </a:xfrm>
          <a:custGeom>
            <a:avLst/>
            <a:gdLst>
              <a:gd name="connsiteX0" fmla="*/ 0 w 1175657"/>
              <a:gd name="connsiteY0" fmla="*/ 0 h 3060441"/>
              <a:gd name="connsiteX1" fmla="*/ 793102 w 1175657"/>
              <a:gd name="connsiteY1" fmla="*/ 1091682 h 3060441"/>
              <a:gd name="connsiteX2" fmla="*/ 1110343 w 1175657"/>
              <a:gd name="connsiteY2" fmla="*/ 2090057 h 3060441"/>
              <a:gd name="connsiteX3" fmla="*/ 1175657 w 1175657"/>
              <a:gd name="connsiteY3" fmla="*/ 3060441 h 306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5657" h="3060441">
                <a:moveTo>
                  <a:pt x="0" y="0"/>
                </a:moveTo>
                <a:cubicBezTo>
                  <a:pt x="304022" y="371669"/>
                  <a:pt x="608045" y="743339"/>
                  <a:pt x="793102" y="1091682"/>
                </a:cubicBezTo>
                <a:cubicBezTo>
                  <a:pt x="978159" y="1440025"/>
                  <a:pt x="1046584" y="1761931"/>
                  <a:pt x="1110343" y="2090057"/>
                </a:cubicBezTo>
                <a:cubicBezTo>
                  <a:pt x="1174102" y="2418184"/>
                  <a:pt x="1174879" y="2739312"/>
                  <a:pt x="1175657" y="306044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8003101" y="2720321"/>
            <a:ext cx="956672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76’- 6’ fence</a:t>
            </a:r>
            <a:endParaRPr lang="en-US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7924901" y="262354"/>
            <a:ext cx="1633332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60’- 12’ Backstop fence</a:t>
            </a:r>
            <a:endParaRPr lang="en-US" sz="1200" dirty="0"/>
          </a:p>
        </p:txBody>
      </p:sp>
      <p:sp>
        <p:nvSpPr>
          <p:cNvPr id="71" name="TextBox 70"/>
          <p:cNvSpPr txBox="1"/>
          <p:nvPr/>
        </p:nvSpPr>
        <p:spPr>
          <a:xfrm>
            <a:off x="790277" y="844172"/>
            <a:ext cx="103522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76’- 10’ fence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6713316" y="6031409"/>
            <a:ext cx="1113766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256’- 10’ fence</a:t>
            </a:r>
            <a:endParaRPr lang="en-US" sz="1200" dirty="0"/>
          </a:p>
        </p:txBody>
      </p:sp>
      <p:sp>
        <p:nvSpPr>
          <p:cNvPr id="47" name="Freeform 46"/>
          <p:cNvSpPr/>
          <p:nvPr/>
        </p:nvSpPr>
        <p:spPr>
          <a:xfrm>
            <a:off x="3241741" y="4952864"/>
            <a:ext cx="4833257" cy="1520889"/>
          </a:xfrm>
          <a:custGeom>
            <a:avLst/>
            <a:gdLst>
              <a:gd name="connsiteX0" fmla="*/ 0 w 4833257"/>
              <a:gd name="connsiteY0" fmla="*/ 0 h 1520889"/>
              <a:gd name="connsiteX1" fmla="*/ 2295330 w 4833257"/>
              <a:gd name="connsiteY1" fmla="*/ 1156996 h 1520889"/>
              <a:gd name="connsiteX2" fmla="*/ 4833257 w 4833257"/>
              <a:gd name="connsiteY2" fmla="*/ 1520889 h 1520889"/>
              <a:gd name="connsiteX3" fmla="*/ 4833257 w 4833257"/>
              <a:gd name="connsiteY3" fmla="*/ 1520889 h 152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3257" h="1520889">
                <a:moveTo>
                  <a:pt x="0" y="0"/>
                </a:moveTo>
                <a:cubicBezTo>
                  <a:pt x="744893" y="451757"/>
                  <a:pt x="1489787" y="903515"/>
                  <a:pt x="2295330" y="1156996"/>
                </a:cubicBezTo>
                <a:cubicBezTo>
                  <a:pt x="3100873" y="1410478"/>
                  <a:pt x="4833257" y="1520889"/>
                  <a:pt x="4833257" y="1520889"/>
                </a:cubicBezTo>
                <a:lnTo>
                  <a:pt x="4833257" y="1520889"/>
                </a:lnTo>
              </a:path>
            </a:pathLst>
          </a:cu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777795" y="2513685"/>
            <a:ext cx="3892398" cy="2149770"/>
            <a:chOff x="1777795" y="2513685"/>
            <a:chExt cx="3892398" cy="2149770"/>
          </a:xfrm>
        </p:grpSpPr>
        <p:sp>
          <p:nvSpPr>
            <p:cNvPr id="100" name="Rectangle 99"/>
            <p:cNvSpPr/>
            <p:nvPr/>
          </p:nvSpPr>
          <p:spPr>
            <a:xfrm>
              <a:off x="5619026" y="2513685"/>
              <a:ext cx="51167" cy="517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777795" y="3175327"/>
              <a:ext cx="1113766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178’- 12’ fence</a:t>
              </a:r>
              <a:endParaRPr lang="en-US" sz="1200" dirty="0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3488947" y="3083157"/>
              <a:ext cx="2123287" cy="1580298"/>
              <a:chOff x="3488947" y="3083157"/>
              <a:chExt cx="2123287" cy="1580298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3497531" y="3083157"/>
                <a:ext cx="10294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12’ FENCE</a:t>
                </a:r>
                <a:endParaRPr lang="en-US" sz="1600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3497531" y="3680624"/>
                <a:ext cx="10182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8 ’  FENCE</a:t>
                </a:r>
                <a:endParaRPr lang="en-US" sz="1600" dirty="0"/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4618187" y="3264096"/>
                <a:ext cx="994045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4618189" y="3839225"/>
                <a:ext cx="994045" cy="0"/>
              </a:xfrm>
              <a:prstGeom prst="line">
                <a:avLst/>
              </a:prstGeom>
              <a:ln w="127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/>
              <p:cNvSpPr/>
              <p:nvPr/>
            </p:nvSpPr>
            <p:spPr>
              <a:xfrm>
                <a:off x="3488947" y="4324901"/>
                <a:ext cx="10182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4’   </a:t>
                </a:r>
                <a:r>
                  <a:rPr lang="en-US" sz="1600" dirty="0"/>
                  <a:t>FENCE</a:t>
                </a:r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>
                <a:off x="4618188" y="4457306"/>
                <a:ext cx="994045" cy="0"/>
              </a:xfrm>
              <a:prstGeom prst="line">
                <a:avLst/>
              </a:prstGeom>
              <a:ln w="127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/>
              <p:cNvSpPr txBox="1"/>
              <p:nvPr/>
            </p:nvSpPr>
            <p:spPr>
              <a:xfrm>
                <a:off x="3497531" y="3983365"/>
                <a:ext cx="10182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6</a:t>
                </a:r>
                <a:r>
                  <a:rPr lang="en-US" sz="1600" dirty="0" smtClean="0"/>
                  <a:t>’   FENCE</a:t>
                </a:r>
                <a:endParaRPr lang="en-US" sz="1600" dirty="0"/>
              </a:p>
            </p:txBody>
          </p:sp>
          <p:cxnSp>
            <p:nvCxnSpPr>
              <p:cNvPr id="104" name="Straight Connector 103"/>
              <p:cNvCxnSpPr/>
              <p:nvPr/>
            </p:nvCxnSpPr>
            <p:spPr>
              <a:xfrm>
                <a:off x="4618188" y="4131832"/>
                <a:ext cx="994045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/>
            <p:cNvSpPr txBox="1"/>
            <p:nvPr/>
          </p:nvSpPr>
          <p:spPr>
            <a:xfrm>
              <a:off x="3477725" y="3376915"/>
              <a:ext cx="10294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10’ FENCE</a:t>
              </a:r>
              <a:endParaRPr lang="en-US" sz="1600" dirty="0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4618186" y="3546192"/>
              <a:ext cx="994045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8828802" y="881369"/>
            <a:ext cx="1305176" cy="1364483"/>
            <a:chOff x="9470396" y="1060071"/>
            <a:chExt cx="1305176" cy="1364483"/>
          </a:xfrm>
        </p:grpSpPr>
        <p:sp>
          <p:nvSpPr>
            <p:cNvPr id="50" name="Rectangle 49"/>
            <p:cNvSpPr/>
            <p:nvPr/>
          </p:nvSpPr>
          <p:spPr>
            <a:xfrm>
              <a:off x="9470396" y="1060071"/>
              <a:ext cx="1305176" cy="13644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956111" y="1133023"/>
              <a:ext cx="333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987908" y="2026909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486271" y="1579219"/>
              <a:ext cx="3898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432582" y="1579219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E</a:t>
              </a:r>
              <a:endParaRPr lang="en-US" dirty="0"/>
            </a:p>
          </p:txBody>
        </p:sp>
        <p:cxnSp>
          <p:nvCxnSpPr>
            <p:cNvPr id="58" name="Straight Arrow Connector 57"/>
            <p:cNvCxnSpPr>
              <a:endCxn id="53" idx="0"/>
            </p:cNvCxnSpPr>
            <p:nvPr/>
          </p:nvCxnSpPr>
          <p:spPr>
            <a:xfrm>
              <a:off x="10122984" y="1442293"/>
              <a:ext cx="10156" cy="584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9876121" y="1742707"/>
              <a:ext cx="517538" cy="134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655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 rot="2779979">
            <a:off x="1076671" y="2856943"/>
            <a:ext cx="500818" cy="319114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2757623">
            <a:off x="2972629" y="1606744"/>
            <a:ext cx="500818" cy="206826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 rot="8174616">
            <a:off x="4341962" y="1258487"/>
            <a:ext cx="1233159" cy="45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rot="8174616">
            <a:off x="4059556" y="1869283"/>
            <a:ext cx="515518" cy="4571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10800000">
            <a:off x="5409059" y="838413"/>
            <a:ext cx="1244399" cy="525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 rot="18820021" flipH="1">
            <a:off x="10536220" y="2850018"/>
            <a:ext cx="500818" cy="32883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18842377" flipH="1">
            <a:off x="8595056" y="1604940"/>
            <a:ext cx="500818" cy="20718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13425384" flipH="1">
            <a:off x="6490644" y="1254763"/>
            <a:ext cx="1225465" cy="45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rot="13425384" flipH="1">
            <a:off x="7491070" y="1869281"/>
            <a:ext cx="516418" cy="4571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10800000" flipH="1">
            <a:off x="5409059" y="838413"/>
            <a:ext cx="1246570" cy="52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855935" y="38423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20’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379984" y="79376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20’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7308762" y="79376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20’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346748" y="193828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10’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284685" y="200049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10’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 rot="18999161">
            <a:off x="2687137" y="3420691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 rot="2599547">
            <a:off x="2371641" y="3302346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 rot="2599547">
            <a:off x="3866397" y="1839630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2599547">
            <a:off x="9184383" y="3413520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rot="18999161">
            <a:off x="8005947" y="1875232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 rot="18999161">
            <a:off x="9475203" y="3309500"/>
            <a:ext cx="212714" cy="105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314745" y="3218184"/>
            <a:ext cx="444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3’X6’</a:t>
            </a:r>
            <a:endParaRPr lang="en-US" sz="1000" dirty="0"/>
          </a:p>
        </p:txBody>
      </p:sp>
      <p:sp>
        <p:nvSpPr>
          <p:cNvPr id="72" name="TextBox 71"/>
          <p:cNvSpPr txBox="1"/>
          <p:nvPr/>
        </p:nvSpPr>
        <p:spPr>
          <a:xfrm>
            <a:off x="2642857" y="3304882"/>
            <a:ext cx="282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</a:t>
            </a:r>
            <a:endParaRPr lang="en-US" sz="1000" dirty="0"/>
          </a:p>
        </p:txBody>
      </p:sp>
      <p:sp>
        <p:nvSpPr>
          <p:cNvPr id="75" name="TextBox 74"/>
          <p:cNvSpPr txBox="1"/>
          <p:nvPr/>
        </p:nvSpPr>
        <p:spPr>
          <a:xfrm>
            <a:off x="9160378" y="3326400"/>
            <a:ext cx="282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</a:t>
            </a:r>
            <a:endParaRPr lang="en-US" sz="1000" dirty="0"/>
          </a:p>
        </p:txBody>
      </p:sp>
      <p:sp>
        <p:nvSpPr>
          <p:cNvPr id="77" name="TextBox 76"/>
          <p:cNvSpPr txBox="1"/>
          <p:nvPr/>
        </p:nvSpPr>
        <p:spPr>
          <a:xfrm>
            <a:off x="2601606" y="209278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30’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9066430" y="207069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30’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522442" y="398808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0’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0923626" y="379352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0’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9928449" y="3618757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1955351" y="3532625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10060185" y="3765029"/>
            <a:ext cx="247919" cy="273855"/>
            <a:chOff x="8027822" y="4201505"/>
            <a:chExt cx="247919" cy="273855"/>
          </a:xfrm>
        </p:grpSpPr>
        <p:cxnSp>
          <p:nvCxnSpPr>
            <p:cNvPr id="84" name="Straight Arrow Connector 83"/>
            <p:cNvCxnSpPr/>
            <p:nvPr/>
          </p:nvCxnSpPr>
          <p:spPr>
            <a:xfrm flipV="1">
              <a:off x="8082893" y="4201505"/>
              <a:ext cx="192848" cy="2160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8027822" y="4229998"/>
              <a:ext cx="236376" cy="24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1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59900" y="3606564"/>
            <a:ext cx="408467" cy="432854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615">
            <a:off x="713116" y="4098621"/>
            <a:ext cx="408467" cy="432854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615">
            <a:off x="2760010" y="2184070"/>
            <a:ext cx="408467" cy="432854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07819" y="3931918"/>
            <a:ext cx="408467" cy="432854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922569" y="2160667"/>
            <a:ext cx="408467" cy="432854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54758" y="1819645"/>
            <a:ext cx="408467" cy="432854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57278" y="942032"/>
            <a:ext cx="408467" cy="432854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31120">
            <a:off x="5855181" y="537135"/>
            <a:ext cx="408467" cy="432854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615">
            <a:off x="4202564" y="1801880"/>
            <a:ext cx="408467" cy="432854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615">
            <a:off x="4594505" y="965434"/>
            <a:ext cx="408467" cy="432854"/>
          </a:xfrm>
          <a:prstGeom prst="rect">
            <a:avLst/>
          </a:prstGeom>
        </p:spPr>
      </p:pic>
      <p:sp>
        <p:nvSpPr>
          <p:cNvPr id="103" name="Arc 102"/>
          <p:cNvSpPr/>
          <p:nvPr/>
        </p:nvSpPr>
        <p:spPr>
          <a:xfrm rot="18883005">
            <a:off x="3802284" y="1783195"/>
            <a:ext cx="414854" cy="39672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c 103"/>
          <p:cNvSpPr/>
          <p:nvPr/>
        </p:nvSpPr>
        <p:spPr>
          <a:xfrm rot="13466707">
            <a:off x="2334988" y="3208996"/>
            <a:ext cx="414854" cy="39672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/>
          <p:cNvCxnSpPr>
            <a:stCxn id="104" idx="0"/>
          </p:cNvCxnSpPr>
          <p:nvPr/>
        </p:nvCxnSpPr>
        <p:spPr>
          <a:xfrm flipV="1">
            <a:off x="2403517" y="3443562"/>
            <a:ext cx="156569" cy="105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4016137" y="1831838"/>
            <a:ext cx="148035" cy="150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Arc 111"/>
          <p:cNvSpPr/>
          <p:nvPr/>
        </p:nvSpPr>
        <p:spPr>
          <a:xfrm rot="18940867">
            <a:off x="7821305" y="1792735"/>
            <a:ext cx="414854" cy="36742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Arc 112"/>
          <p:cNvSpPr/>
          <p:nvPr/>
        </p:nvSpPr>
        <p:spPr>
          <a:xfrm rot="3098230">
            <a:off x="9304738" y="3213881"/>
            <a:ext cx="414854" cy="39672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4" name="Straight Connector 113"/>
          <p:cNvCxnSpPr>
            <a:endCxn id="113" idx="2"/>
          </p:cNvCxnSpPr>
          <p:nvPr/>
        </p:nvCxnSpPr>
        <p:spPr>
          <a:xfrm>
            <a:off x="9514693" y="3451032"/>
            <a:ext cx="126209" cy="123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 flipV="1">
            <a:off x="7890123" y="1859570"/>
            <a:ext cx="138609" cy="1462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H="1">
            <a:off x="359918" y="3523362"/>
            <a:ext cx="2275640" cy="221197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9423078" y="3546216"/>
            <a:ext cx="2352155" cy="226335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 rot="18954726">
            <a:off x="11664915" y="5415970"/>
            <a:ext cx="463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GATE</a:t>
            </a:r>
            <a:endParaRPr lang="en-US" sz="1000" dirty="0"/>
          </a:p>
        </p:txBody>
      </p:sp>
      <p:sp>
        <p:nvSpPr>
          <p:cNvPr id="138" name="TextBox 137"/>
          <p:cNvSpPr txBox="1"/>
          <p:nvPr/>
        </p:nvSpPr>
        <p:spPr>
          <a:xfrm rot="2911256">
            <a:off x="14521" y="5357029"/>
            <a:ext cx="463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GATE</a:t>
            </a:r>
            <a:endParaRPr lang="en-US" sz="1000" dirty="0"/>
          </a:p>
        </p:txBody>
      </p:sp>
      <p:sp>
        <p:nvSpPr>
          <p:cNvPr id="146" name="TextBox 145"/>
          <p:cNvSpPr txBox="1"/>
          <p:nvPr/>
        </p:nvSpPr>
        <p:spPr>
          <a:xfrm>
            <a:off x="3710596" y="1793905"/>
            <a:ext cx="444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3’X6’</a:t>
            </a:r>
            <a:endParaRPr lang="en-US" sz="1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914680" y="1804630"/>
            <a:ext cx="444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3’X6’</a:t>
            </a:r>
            <a:endParaRPr lang="en-US" sz="1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9332256" y="3252287"/>
            <a:ext cx="444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3’X6’</a:t>
            </a:r>
            <a:endParaRPr lang="en-US" sz="1000" dirty="0"/>
          </a:p>
        </p:txBody>
      </p:sp>
      <p:cxnSp>
        <p:nvCxnSpPr>
          <p:cNvPr id="83" name="Straight Connector 82"/>
          <p:cNvCxnSpPr/>
          <p:nvPr/>
        </p:nvCxnSpPr>
        <p:spPr>
          <a:xfrm flipH="1">
            <a:off x="11854" y="3523362"/>
            <a:ext cx="2657618" cy="254419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9412043" y="3546215"/>
            <a:ext cx="2749172" cy="261006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 rot="18835279">
            <a:off x="9751261" y="797528"/>
            <a:ext cx="1305176" cy="1364483"/>
            <a:chOff x="9470396" y="1060071"/>
            <a:chExt cx="1305176" cy="1364483"/>
          </a:xfrm>
        </p:grpSpPr>
        <p:sp>
          <p:nvSpPr>
            <p:cNvPr id="74" name="Rectangle 73"/>
            <p:cNvSpPr/>
            <p:nvPr/>
          </p:nvSpPr>
          <p:spPr>
            <a:xfrm>
              <a:off x="9470396" y="1060071"/>
              <a:ext cx="1305176" cy="13644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956111" y="1133023"/>
              <a:ext cx="333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9987908" y="2026909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9486271" y="1579219"/>
              <a:ext cx="3898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432582" y="1579219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E</a:t>
              </a:r>
              <a:endParaRPr lang="en-US" dirty="0"/>
            </a:p>
          </p:txBody>
        </p:sp>
        <p:cxnSp>
          <p:nvCxnSpPr>
            <p:cNvPr id="101" name="Straight Arrow Connector 100"/>
            <p:cNvCxnSpPr>
              <a:endCxn id="87" idx="0"/>
            </p:cNvCxnSpPr>
            <p:nvPr/>
          </p:nvCxnSpPr>
          <p:spPr>
            <a:xfrm>
              <a:off x="10122984" y="1442293"/>
              <a:ext cx="10156" cy="584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9876121" y="1742707"/>
              <a:ext cx="517538" cy="134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4283573" y="3747276"/>
            <a:ext cx="2134509" cy="1580298"/>
            <a:chOff x="3477725" y="3083157"/>
            <a:chExt cx="2134509" cy="1580298"/>
          </a:xfrm>
        </p:grpSpPr>
        <p:grpSp>
          <p:nvGrpSpPr>
            <p:cNvPr id="122" name="Group 121"/>
            <p:cNvGrpSpPr/>
            <p:nvPr/>
          </p:nvGrpSpPr>
          <p:grpSpPr>
            <a:xfrm>
              <a:off x="3488947" y="3083157"/>
              <a:ext cx="2123287" cy="1580298"/>
              <a:chOff x="3488947" y="3083157"/>
              <a:chExt cx="2123287" cy="1580298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3497531" y="3083157"/>
                <a:ext cx="10294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12’ FENCE</a:t>
                </a:r>
                <a:endParaRPr lang="en-US" sz="1600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3497531" y="3680624"/>
                <a:ext cx="10182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8 ’  FENCE</a:t>
                </a:r>
                <a:endParaRPr lang="en-US" sz="1600" dirty="0"/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>
                <a:off x="4618187" y="3264096"/>
                <a:ext cx="994045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4618189" y="3839225"/>
                <a:ext cx="994045" cy="0"/>
              </a:xfrm>
              <a:prstGeom prst="line">
                <a:avLst/>
              </a:prstGeom>
              <a:ln w="127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Rectangle 128"/>
              <p:cNvSpPr/>
              <p:nvPr/>
            </p:nvSpPr>
            <p:spPr>
              <a:xfrm>
                <a:off x="3488947" y="4324901"/>
                <a:ext cx="10182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4’   </a:t>
                </a:r>
                <a:r>
                  <a:rPr lang="en-US" sz="1600" dirty="0"/>
                  <a:t>FENCE</a:t>
                </a: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>
                <a:off x="4618188" y="4457306"/>
                <a:ext cx="994045" cy="0"/>
              </a:xfrm>
              <a:prstGeom prst="line">
                <a:avLst/>
              </a:prstGeom>
              <a:ln w="127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/>
              <p:cNvSpPr txBox="1"/>
              <p:nvPr/>
            </p:nvSpPr>
            <p:spPr>
              <a:xfrm>
                <a:off x="3497531" y="3983365"/>
                <a:ext cx="10182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6</a:t>
                </a:r>
                <a:r>
                  <a:rPr lang="en-US" sz="1600" dirty="0" smtClean="0"/>
                  <a:t>’   FENCE</a:t>
                </a:r>
                <a:endParaRPr lang="en-US" sz="1600" dirty="0"/>
              </a:p>
            </p:txBody>
          </p:sp>
          <p:cxnSp>
            <p:nvCxnSpPr>
              <p:cNvPr id="134" name="Straight Connector 133"/>
              <p:cNvCxnSpPr/>
              <p:nvPr/>
            </p:nvCxnSpPr>
            <p:spPr>
              <a:xfrm>
                <a:off x="4618188" y="4131832"/>
                <a:ext cx="994045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" name="TextBox 122"/>
            <p:cNvSpPr txBox="1"/>
            <p:nvPr/>
          </p:nvSpPr>
          <p:spPr>
            <a:xfrm>
              <a:off x="3477725" y="3376915"/>
              <a:ext cx="10294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10’ FENCE</a:t>
              </a:r>
              <a:endParaRPr lang="en-US" sz="1600" dirty="0"/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4618186" y="3546192"/>
              <a:ext cx="994045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905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13316" y="191716"/>
            <a:ext cx="356806" cy="1412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7514539" y="6405044"/>
            <a:ext cx="59343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82’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641746" y="335392"/>
            <a:ext cx="320125" cy="3541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969531" y="689518"/>
            <a:ext cx="576" cy="3380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7261142" y="346770"/>
            <a:ext cx="393273" cy="21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entagon 51"/>
          <p:cNvSpPr/>
          <p:nvPr/>
        </p:nvSpPr>
        <p:spPr>
          <a:xfrm rot="18965671">
            <a:off x="7384056" y="810533"/>
            <a:ext cx="107648" cy="7894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625795" y="895080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2988725" flipV="1">
            <a:off x="6638529" y="1553626"/>
            <a:ext cx="59667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5619026" y="2513685"/>
            <a:ext cx="51167" cy="51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353814" y="2510280"/>
            <a:ext cx="45719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2372937" y="2849625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12’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740092" y="191716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12’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843425" y="43293"/>
            <a:ext cx="35939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917717" y="2681454"/>
            <a:ext cx="35939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1510675" y="1129043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10’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4670844" y="6165906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10’</a:t>
            </a:r>
            <a:endParaRPr lang="en-US" dirty="0"/>
          </a:p>
        </p:txBody>
      </p:sp>
      <p:sp>
        <p:nvSpPr>
          <p:cNvPr id="120" name="Rectangle 119"/>
          <p:cNvSpPr/>
          <p:nvPr/>
        </p:nvSpPr>
        <p:spPr>
          <a:xfrm rot="5400000">
            <a:off x="7867508" y="1295669"/>
            <a:ext cx="349502" cy="131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7963710" y="1030132"/>
            <a:ext cx="12837" cy="50600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03070" y="332992"/>
            <a:ext cx="571622" cy="2007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977616" y="191716"/>
            <a:ext cx="725452" cy="14127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1937857" y="345844"/>
            <a:ext cx="4765211" cy="42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 rot="5400000">
            <a:off x="7669783" y="1828220"/>
            <a:ext cx="725452" cy="14127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7966647" y="1528449"/>
            <a:ext cx="22737" cy="190055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1917027" y="326571"/>
            <a:ext cx="191691" cy="1670180"/>
          </a:xfrm>
          <a:custGeom>
            <a:avLst/>
            <a:gdLst>
              <a:gd name="connsiteX0" fmla="*/ 5079 w 191691"/>
              <a:gd name="connsiteY0" fmla="*/ 0 h 1670180"/>
              <a:gd name="connsiteX1" fmla="*/ 23740 w 191691"/>
              <a:gd name="connsiteY1" fmla="*/ 905070 h 1670180"/>
              <a:gd name="connsiteX2" fmla="*/ 191691 w 191691"/>
              <a:gd name="connsiteY2" fmla="*/ 1670180 h 16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691" h="1670180">
                <a:moveTo>
                  <a:pt x="5079" y="0"/>
                </a:moveTo>
                <a:cubicBezTo>
                  <a:pt x="-1142" y="313353"/>
                  <a:pt x="-7362" y="626707"/>
                  <a:pt x="23740" y="905070"/>
                </a:cubicBezTo>
                <a:cubicBezTo>
                  <a:pt x="54842" y="1183433"/>
                  <a:pt x="123266" y="1426806"/>
                  <a:pt x="191691" y="1670180"/>
                </a:cubicBez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2090057" y="1922106"/>
            <a:ext cx="1175657" cy="3060441"/>
          </a:xfrm>
          <a:custGeom>
            <a:avLst/>
            <a:gdLst>
              <a:gd name="connsiteX0" fmla="*/ 0 w 1175657"/>
              <a:gd name="connsiteY0" fmla="*/ 0 h 3060441"/>
              <a:gd name="connsiteX1" fmla="*/ 793102 w 1175657"/>
              <a:gd name="connsiteY1" fmla="*/ 1091682 h 3060441"/>
              <a:gd name="connsiteX2" fmla="*/ 1110343 w 1175657"/>
              <a:gd name="connsiteY2" fmla="*/ 2090057 h 3060441"/>
              <a:gd name="connsiteX3" fmla="*/ 1175657 w 1175657"/>
              <a:gd name="connsiteY3" fmla="*/ 3060441 h 306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5657" h="3060441">
                <a:moveTo>
                  <a:pt x="0" y="0"/>
                </a:moveTo>
                <a:cubicBezTo>
                  <a:pt x="304022" y="371669"/>
                  <a:pt x="608045" y="743339"/>
                  <a:pt x="793102" y="1091682"/>
                </a:cubicBezTo>
                <a:cubicBezTo>
                  <a:pt x="978159" y="1440025"/>
                  <a:pt x="1046584" y="1761931"/>
                  <a:pt x="1110343" y="2090057"/>
                </a:cubicBezTo>
                <a:cubicBezTo>
                  <a:pt x="1174102" y="2418184"/>
                  <a:pt x="1174879" y="2739312"/>
                  <a:pt x="1175657" y="306044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3241741" y="4952864"/>
            <a:ext cx="4833257" cy="1520889"/>
          </a:xfrm>
          <a:custGeom>
            <a:avLst/>
            <a:gdLst>
              <a:gd name="connsiteX0" fmla="*/ 0 w 4833257"/>
              <a:gd name="connsiteY0" fmla="*/ 0 h 1520889"/>
              <a:gd name="connsiteX1" fmla="*/ 2295330 w 4833257"/>
              <a:gd name="connsiteY1" fmla="*/ 1156996 h 1520889"/>
              <a:gd name="connsiteX2" fmla="*/ 4833257 w 4833257"/>
              <a:gd name="connsiteY2" fmla="*/ 1520889 h 1520889"/>
              <a:gd name="connsiteX3" fmla="*/ 4833257 w 4833257"/>
              <a:gd name="connsiteY3" fmla="*/ 1520889 h 152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3257" h="1520889">
                <a:moveTo>
                  <a:pt x="0" y="0"/>
                </a:moveTo>
                <a:cubicBezTo>
                  <a:pt x="744893" y="451757"/>
                  <a:pt x="1489787" y="903515"/>
                  <a:pt x="2295330" y="1156996"/>
                </a:cubicBezTo>
                <a:cubicBezTo>
                  <a:pt x="3100873" y="1410478"/>
                  <a:pt x="4833257" y="1520889"/>
                  <a:pt x="4833257" y="1520889"/>
                </a:cubicBezTo>
                <a:lnTo>
                  <a:pt x="4833257" y="1520889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8828802" y="881369"/>
            <a:ext cx="1305176" cy="1364483"/>
            <a:chOff x="9470396" y="1060071"/>
            <a:chExt cx="1305176" cy="1364483"/>
          </a:xfrm>
        </p:grpSpPr>
        <p:sp>
          <p:nvSpPr>
            <p:cNvPr id="30" name="Rectangle 29"/>
            <p:cNvSpPr/>
            <p:nvPr/>
          </p:nvSpPr>
          <p:spPr>
            <a:xfrm>
              <a:off x="9470396" y="1060071"/>
              <a:ext cx="1305176" cy="13644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956111" y="1133023"/>
              <a:ext cx="333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987908" y="2026909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86271" y="1579219"/>
              <a:ext cx="3898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432582" y="1579219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E</a:t>
              </a:r>
              <a:endParaRPr lang="en-US" dirty="0"/>
            </a:p>
          </p:txBody>
        </p:sp>
        <p:cxnSp>
          <p:nvCxnSpPr>
            <p:cNvPr id="35" name="Straight Arrow Connector 34"/>
            <p:cNvCxnSpPr>
              <a:endCxn id="32" idx="0"/>
            </p:cNvCxnSpPr>
            <p:nvPr/>
          </p:nvCxnSpPr>
          <p:spPr>
            <a:xfrm>
              <a:off x="10122984" y="1442293"/>
              <a:ext cx="10156" cy="584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9876121" y="1742707"/>
              <a:ext cx="517538" cy="134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7790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238</Words>
  <Application>Microsoft Office PowerPoint</Application>
  <PresentationFormat>Widescreen</PresentationFormat>
  <Paragraphs>99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 Belisle</dc:creator>
  <cp:lastModifiedBy>Marilyn Waters</cp:lastModifiedBy>
  <cp:revision>59</cp:revision>
  <cp:lastPrinted>2018-02-06T15:22:38Z</cp:lastPrinted>
  <dcterms:created xsi:type="dcterms:W3CDTF">2018-02-02T23:14:13Z</dcterms:created>
  <dcterms:modified xsi:type="dcterms:W3CDTF">2018-03-02T23:52:27Z</dcterms:modified>
</cp:coreProperties>
</file>